
<file path=[Content_Types].xml><?xml version="1.0" encoding="utf-8"?>
<Types xmlns="http://schemas.openxmlformats.org/package/2006/content-types">
  <Default Extension="xml" ContentType="application/xml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51" r:id="rId2"/>
  </p:sldMasterIdLst>
  <p:notesMasterIdLst>
    <p:notesMasterId r:id="rId21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7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0" roundtripDataSignature="AMtx7mhFbJtKVXwOpKZ6xOYv+ons/KM3q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756"/>
    <p:restoredTop sz="94630"/>
  </p:normalViewPr>
  <p:slideViewPr>
    <p:cSldViewPr snapToGrid="0">
      <p:cViewPr>
        <p:scale>
          <a:sx n="80" d="100"/>
          <a:sy n="80" d="100"/>
        </p:scale>
        <p:origin x="-8" y="4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20" Type="http://schemas.openxmlformats.org/officeDocument/2006/relationships/slide" Target="slides/slide18.xml"/><Relationship Id="rId21" Type="http://schemas.openxmlformats.org/officeDocument/2006/relationships/notesMaster" Target="notesMasters/notesMaster1.xml"/><Relationship Id="rId33" Type="http://schemas.openxmlformats.org/officeDocument/2006/relationships/theme" Target="theme/theme1.xml"/><Relationship Id="rId34" Type="http://schemas.openxmlformats.org/officeDocument/2006/relationships/tableStyles" Target="tableStyles.xml"/><Relationship Id="rId30" Type="http://customschemas.google.com/relationships/presentationmetadata" Target="metadata"/><Relationship Id="rId31" Type="http://schemas.openxmlformats.org/officeDocument/2006/relationships/presProps" Target="presProps.xml"/><Relationship Id="rId32" Type="http://schemas.openxmlformats.org/officeDocument/2006/relationships/viewProps" Target="viewProp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‹nr.›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6" name="Google Shape;196;p1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97" name="Google Shape;197;p1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10</a:t>
            </a:fld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0" name="Google Shape;230;p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31" name="Google Shape;231;p1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11</a:t>
            </a:fld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39" name="Google Shape;239;p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240" name="Google Shape;240;p1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12</a:t>
            </a:fld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" name="Google Shape;248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" name="Google Shape;328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6" name="Google Shape;336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37" name="Google Shape;337;p1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38" name="Google Shape;338;p15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15</a:t>
            </a:fld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1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7" name="Google Shape;347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1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7" name="Google Shape;357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p1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4" name="Google Shape;364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24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5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51" name="Google Shape;151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2" name="Google Shape;162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1" name="Google Shape;17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8" name="Google Shape;178;p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179" name="Google Shape;179;p8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1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" name="Google Shape;328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019078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eldia" type="title">
  <p:cSld name="TITLE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22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rgbClr val="1482A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22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 extrusionOk="0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22"/>
          <p:cNvSpPr txBox="1"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5000"/>
              <a:buFont typeface="Twentieth Century"/>
              <a:buNone/>
              <a:defRPr sz="5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2"/>
          <p:cNvSpPr txBox="1"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FEFEFE"/>
                </a:solidFill>
              </a:defRPr>
            </a:lvl1pPr>
            <a:lvl2pPr lvl="1" algn="ct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21" name="Google Shape;21;p22"/>
          <p:cNvSpPr txBox="1">
            <a:spLocks noGrp="1"/>
          </p:cNvSpPr>
          <p:nvPr>
            <p:ph type="dt" idx="10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22"/>
          <p:cNvSpPr txBox="1">
            <a:spLocks noGrp="1"/>
          </p:cNvSpPr>
          <p:nvPr>
            <p:ph type="ftr" idx="11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22"/>
          <p:cNvSpPr txBox="1">
            <a:spLocks noGrp="1"/>
          </p:cNvSpPr>
          <p:nvPr>
            <p:ph type="sldNum" idx="12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‹nr.›</a:t>
            </a:fld>
            <a:endParaRPr/>
          </a:p>
        </p:txBody>
      </p:sp>
      <p:cxnSp>
        <p:nvCxnSpPr>
          <p:cNvPr id="24" name="Google Shape;24;p22"/>
          <p:cNvCxnSpPr/>
          <p:nvPr/>
        </p:nvCxnSpPr>
        <p:spPr>
          <a:xfrm rot="10800000">
            <a:off x="8386843" y="5264106"/>
            <a:ext cx="0" cy="914400"/>
          </a:xfrm>
          <a:prstGeom prst="straightConnector1">
            <a:avLst/>
          </a:prstGeom>
          <a:noFill/>
          <a:ln w="19050" cap="flat" cmpd="sng">
            <a:solidFill>
              <a:srgbClr val="1482AB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Leeg" type="blank">
  <p:cSld name="BLANK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5"/>
          <p:cNvSpPr txBox="1">
            <a:spLocks noGrp="1"/>
          </p:cNvSpPr>
          <p:nvPr>
            <p:ph type="dt" idx="10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25"/>
          <p:cNvSpPr txBox="1">
            <a:spLocks noGrp="1"/>
          </p:cNvSpPr>
          <p:nvPr>
            <p:ph type="ftr" idx="11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5"/>
          <p:cNvSpPr txBox="1">
            <a:spLocks noGrp="1"/>
          </p:cNvSpPr>
          <p:nvPr>
            <p:ph type="sldNum" idx="12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nhoud met bijschrift" type="objTx">
  <p:cSld name="OBJECT_WITH_CAPTION_TEXT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31"/>
          <p:cNvSpPr txBox="1"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4000"/>
              <a:buFont typeface="Twentieth Century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31"/>
          <p:cNvSpPr txBox="1">
            <a:spLocks noGrp="1"/>
          </p:cNvSpPr>
          <p:nvPr>
            <p:ph type="body" idx="1"/>
          </p:nvPr>
        </p:nvSpPr>
        <p:spPr>
          <a:xfrm>
            <a:off x="5715000" y="822960"/>
            <a:ext cx="5678424" cy="51846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lvl="0" indent="-3810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2400"/>
              <a:buChar char=" "/>
              <a:defRPr sz="2400"/>
            </a:lvl1pPr>
            <a:lvl2pPr marL="914400" lvl="1" indent="-3556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2000"/>
              <a:buChar char="🢝"/>
              <a:defRPr sz="2000"/>
            </a:lvl2pPr>
            <a:lvl3pPr marL="1371600" lvl="2" indent="-330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Char char="🢝"/>
              <a:defRPr sz="1600"/>
            </a:lvl3pPr>
            <a:lvl4pPr marL="1828800" lvl="3" indent="-330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Char char="🢝"/>
              <a:defRPr sz="1600"/>
            </a:lvl4pPr>
            <a:lvl5pPr marL="2286000" lvl="4" indent="-330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Char char="🢝"/>
              <a:defRPr sz="1600"/>
            </a:lvl5pPr>
            <a:lvl6pPr marL="2743200" lvl="5" indent="-330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Char char="🢝"/>
              <a:defRPr sz="1600"/>
            </a:lvl6pPr>
            <a:lvl7pPr marL="3200400" lvl="6" indent="-330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Char char="🢝"/>
              <a:defRPr sz="1600"/>
            </a:lvl7pPr>
            <a:lvl8pPr marL="3657600" lvl="7" indent="-3302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Char char="🢝"/>
              <a:defRPr sz="1600"/>
            </a:lvl8pPr>
            <a:lvl9pPr marL="4114800" lvl="8" indent="-3302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600"/>
              <a:buChar char="🢝"/>
              <a:defRPr sz="1600"/>
            </a:lvl9pPr>
          </a:lstStyle>
          <a:p>
            <a:endParaRPr/>
          </a:p>
        </p:txBody>
      </p:sp>
      <p:sp>
        <p:nvSpPr>
          <p:cNvPr id="96" name="Google Shape;96;p31"/>
          <p:cNvSpPr txBox="1">
            <a:spLocks noGrp="1"/>
          </p:cNvSpPr>
          <p:nvPr>
            <p:ph type="body" idx="2"/>
          </p:nvPr>
        </p:nvSpPr>
        <p:spPr>
          <a:xfrm>
            <a:off x="1024128" y="2257506"/>
            <a:ext cx="4389120" cy="37622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8000"/>
              </a:lnSpc>
              <a:spcBef>
                <a:spcPts val="600"/>
              </a:spcBef>
              <a:spcAft>
                <a:spcPts val="0"/>
              </a:spcAft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200"/>
              <a:buNone/>
              <a:defRPr sz="1200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000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900"/>
              <a:buNone/>
              <a:defRPr sz="900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97" name="Google Shape;97;p31"/>
          <p:cNvSpPr txBox="1">
            <a:spLocks noGrp="1"/>
          </p:cNvSpPr>
          <p:nvPr>
            <p:ph type="dt" idx="10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31"/>
          <p:cNvSpPr txBox="1">
            <a:spLocks noGrp="1"/>
          </p:cNvSpPr>
          <p:nvPr>
            <p:ph type="ftr" idx="11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31"/>
          <p:cNvSpPr txBox="1">
            <a:spLocks noGrp="1"/>
          </p:cNvSpPr>
          <p:nvPr>
            <p:ph type="sldNum" idx="12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 en verticale tekst" type="vertTx">
  <p:cSld name="VERTICAL_TEXT"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32"/>
          <p:cNvSpPr txBox="1"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2" name="Google Shape;102;p32"/>
          <p:cNvSpPr txBox="1">
            <a:spLocks noGrp="1"/>
          </p:cNvSpPr>
          <p:nvPr>
            <p:ph type="body" idx="1"/>
          </p:nvPr>
        </p:nvSpPr>
        <p:spPr>
          <a:xfrm rot="5400000">
            <a:off x="3872484" y="-562356"/>
            <a:ext cx="4023360" cy="972007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 "/>
              <a:defRPr/>
            </a:lvl1pPr>
            <a:lvl2pPr marL="914400" lvl="1" indent="-3429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🢝"/>
              <a:defRPr/>
            </a:lvl2pPr>
            <a:lvl3pPr marL="1371600" lvl="2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🢝"/>
              <a:defRPr/>
            </a:lvl3pPr>
            <a:lvl4pPr marL="1828800" lvl="3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🢝"/>
              <a:defRPr/>
            </a:lvl4pPr>
            <a:lvl5pPr marL="2286000" lvl="4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🢝"/>
              <a:defRPr/>
            </a:lvl5pPr>
            <a:lvl6pPr marL="2743200" lvl="5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🢝"/>
              <a:defRPr/>
            </a:lvl6pPr>
            <a:lvl7pPr marL="3200400" lvl="6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🢝"/>
              <a:defRPr/>
            </a:lvl7pPr>
            <a:lvl8pPr marL="3657600" lvl="7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🢝"/>
              <a:defRPr/>
            </a:lvl8pPr>
            <a:lvl9pPr marL="4114800" lvl="8" indent="-3429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🢝"/>
              <a:defRPr/>
            </a:lvl9pPr>
          </a:lstStyle>
          <a:p>
            <a:endParaRPr/>
          </a:p>
        </p:txBody>
      </p:sp>
      <p:sp>
        <p:nvSpPr>
          <p:cNvPr id="103" name="Google Shape;103;p32"/>
          <p:cNvSpPr txBox="1">
            <a:spLocks noGrp="1"/>
          </p:cNvSpPr>
          <p:nvPr>
            <p:ph type="dt" idx="10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32"/>
          <p:cNvSpPr txBox="1">
            <a:spLocks noGrp="1"/>
          </p:cNvSpPr>
          <p:nvPr>
            <p:ph type="ftr" idx="11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32"/>
          <p:cNvSpPr txBox="1">
            <a:spLocks noGrp="1"/>
          </p:cNvSpPr>
          <p:nvPr>
            <p:ph type="sldNum" idx="12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Verticale titel en tekst" type="vertTitleAndTx">
  <p:cSld name="VERTICAL_TITLE_AND_VERTICAL_TEXT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33"/>
          <p:cNvSpPr txBox="1">
            <a:spLocks noGrp="1"/>
          </p:cNvSpPr>
          <p:nvPr>
            <p:ph type="title"/>
          </p:nvPr>
        </p:nvSpPr>
        <p:spPr>
          <a:xfrm rot="5400000">
            <a:off x="7334251" y="2152650"/>
            <a:ext cx="5410200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91425" rIns="45700" bIns="91425" anchor="ctr" anchorCtr="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33"/>
          <p:cNvSpPr txBox="1">
            <a:spLocks noGrp="1"/>
          </p:cNvSpPr>
          <p:nvPr>
            <p:ph type="body" idx="1"/>
          </p:nvPr>
        </p:nvSpPr>
        <p:spPr>
          <a:xfrm rot="5400000">
            <a:off x="2076451" y="-323850"/>
            <a:ext cx="5410200" cy="758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 "/>
              <a:defRPr/>
            </a:lvl1pPr>
            <a:lvl2pPr marL="914400" lvl="1" indent="-3429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🢝"/>
              <a:defRPr/>
            </a:lvl2pPr>
            <a:lvl3pPr marL="1371600" lvl="2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🢝"/>
              <a:defRPr/>
            </a:lvl3pPr>
            <a:lvl4pPr marL="1828800" lvl="3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🢝"/>
              <a:defRPr/>
            </a:lvl4pPr>
            <a:lvl5pPr marL="2286000" lvl="4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🢝"/>
              <a:defRPr/>
            </a:lvl5pPr>
            <a:lvl6pPr marL="2743200" lvl="5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🢝"/>
              <a:defRPr/>
            </a:lvl6pPr>
            <a:lvl7pPr marL="3200400" lvl="6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🢝"/>
              <a:defRPr/>
            </a:lvl7pPr>
            <a:lvl8pPr marL="3657600" lvl="7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🢝"/>
              <a:defRPr/>
            </a:lvl8pPr>
            <a:lvl9pPr marL="4114800" lvl="8" indent="-3429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🢝"/>
              <a:defRPr/>
            </a:lvl9pPr>
          </a:lstStyle>
          <a:p>
            <a:endParaRPr/>
          </a:p>
        </p:txBody>
      </p:sp>
      <p:sp>
        <p:nvSpPr>
          <p:cNvPr id="109" name="Google Shape;109;p33"/>
          <p:cNvSpPr txBox="1">
            <a:spLocks noGrp="1"/>
          </p:cNvSpPr>
          <p:nvPr>
            <p:ph type="dt" idx="10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33"/>
          <p:cNvSpPr txBox="1">
            <a:spLocks noGrp="1"/>
          </p:cNvSpPr>
          <p:nvPr>
            <p:ph type="ftr" idx="11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33"/>
          <p:cNvSpPr txBox="1">
            <a:spLocks noGrp="1"/>
          </p:cNvSpPr>
          <p:nvPr>
            <p:ph type="sldNum" idx="12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‹nr.›</a:t>
            </a:fld>
            <a:endParaRPr/>
          </a:p>
        </p:txBody>
      </p:sp>
      <p:cxnSp>
        <p:nvCxnSpPr>
          <p:cNvPr id="112" name="Google Shape;112;p33"/>
          <p:cNvCxnSpPr/>
          <p:nvPr/>
        </p:nvCxnSpPr>
        <p:spPr>
          <a:xfrm rot="10800000">
            <a:off x="10058400" y="59263"/>
            <a:ext cx="0" cy="91440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Leeg" type="blank">
  <p:cSld name="BLANK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26"/>
          <p:cNvSpPr txBox="1">
            <a:spLocks noGrp="1"/>
          </p:cNvSpPr>
          <p:nvPr>
            <p:ph type="dt" idx="10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26"/>
          <p:cNvSpPr txBox="1">
            <a:spLocks noGrp="1"/>
          </p:cNvSpPr>
          <p:nvPr>
            <p:ph type="ftr" idx="11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26"/>
          <p:cNvSpPr txBox="1">
            <a:spLocks noGrp="1"/>
          </p:cNvSpPr>
          <p:nvPr>
            <p:ph type="sldNum" idx="12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el en object" type="obj">
  <p:cSld name="OBJEC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23"/>
          <p:cNvSpPr txBox="1"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23"/>
          <p:cNvSpPr txBox="1"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 "/>
              <a:defRPr/>
            </a:lvl1pPr>
            <a:lvl2pPr marL="914400" lvl="1" indent="-3429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🢝"/>
              <a:defRPr/>
            </a:lvl2pPr>
            <a:lvl3pPr marL="1371600" lvl="2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🢝"/>
              <a:defRPr/>
            </a:lvl3pPr>
            <a:lvl4pPr marL="1828800" lvl="3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🢝"/>
              <a:defRPr/>
            </a:lvl4pPr>
            <a:lvl5pPr marL="2286000" lvl="4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🢝"/>
              <a:defRPr/>
            </a:lvl5pPr>
            <a:lvl6pPr marL="2743200" lvl="5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🢝"/>
              <a:defRPr/>
            </a:lvl6pPr>
            <a:lvl7pPr marL="3200400" lvl="6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🢝"/>
              <a:defRPr/>
            </a:lvl7pPr>
            <a:lvl8pPr marL="3657600" lvl="7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🢝"/>
              <a:defRPr/>
            </a:lvl8pPr>
            <a:lvl9pPr marL="4114800" lvl="8" indent="-3429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🢝"/>
              <a:defRPr/>
            </a:lvl9pPr>
          </a:lstStyle>
          <a:p>
            <a:endParaRPr/>
          </a:p>
        </p:txBody>
      </p:sp>
      <p:sp>
        <p:nvSpPr>
          <p:cNvPr id="39" name="Google Shape;39;p23"/>
          <p:cNvSpPr txBox="1">
            <a:spLocks noGrp="1"/>
          </p:cNvSpPr>
          <p:nvPr>
            <p:ph type="dt" idx="10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23"/>
          <p:cNvSpPr txBox="1">
            <a:spLocks noGrp="1"/>
          </p:cNvSpPr>
          <p:nvPr>
            <p:ph type="ftr" idx="11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23"/>
          <p:cNvSpPr txBox="1">
            <a:spLocks noGrp="1"/>
          </p:cNvSpPr>
          <p:nvPr>
            <p:ph type="sldNum" idx="12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Afbeelding met bijschrift" type="picTx">
  <p:cSld name="PICTURE_WITH_CAPTION_TEXT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24"/>
          <p:cNvSpPr txBox="1"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5000"/>
              <a:buFont typeface="Twentieth Century"/>
              <a:buNone/>
              <a:defRPr sz="5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24"/>
          <p:cNvSpPr>
            <a:spLocks noGrp="1"/>
          </p:cNvSpPr>
          <p:nvPr>
            <p:ph type="pic" idx="2"/>
          </p:nvPr>
        </p:nvSpPr>
        <p:spPr>
          <a:xfrm>
            <a:off x="0" y="-1"/>
            <a:ext cx="12188952" cy="4572000"/>
          </a:xfrm>
          <a:prstGeom prst="rect">
            <a:avLst/>
          </a:prstGeom>
          <a:solidFill>
            <a:srgbClr val="76CEEF"/>
          </a:solidFill>
          <a:ln>
            <a:noFill/>
          </a:ln>
        </p:spPr>
        <p:txBody>
          <a:bodyPr spcFirstLastPara="1" wrap="square" lIns="457200" tIns="365750" rIns="45700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3200"/>
              <a:buFont typeface="Twentieth Century"/>
              <a:buNone/>
              <a:defRPr sz="32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marR="0" lvl="1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Noto Sans Symbols"/>
              <a:buNone/>
              <a:defRPr sz="2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marR="0" lvl="2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Noto Sans Symbols"/>
              <a:buNone/>
              <a:defRPr sz="24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marR="0" lvl="3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Noto Sans Symbols"/>
              <a:buNone/>
              <a:defRPr sz="2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marR="0" lvl="4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Noto Sans Symbols"/>
              <a:buNone/>
              <a:defRPr sz="2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marR="0" lvl="5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Noto Sans Symbols"/>
              <a:buNone/>
              <a:defRPr sz="2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marR="0" lvl="6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Noto Sans Symbols"/>
              <a:buNone/>
              <a:defRPr sz="2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marR="0" lvl="7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Noto Sans Symbols"/>
              <a:buNone/>
              <a:defRPr sz="2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marR="0" lvl="8" algn="l" rtl="0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SzPts val="2000"/>
              <a:buFont typeface="Noto Sans Symbols"/>
              <a:buNone/>
              <a:defRPr sz="20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>
            <a:endParaRPr/>
          </a:p>
        </p:txBody>
      </p:sp>
      <p:sp>
        <p:nvSpPr>
          <p:cNvPr id="45" name="Google Shape;45;p24"/>
          <p:cNvSpPr txBox="1">
            <a:spLocks noGrp="1"/>
          </p:cNvSpPr>
          <p:nvPr>
            <p:ph type="body" idx="1"/>
          </p:nvPr>
        </p:nvSpPr>
        <p:spPr>
          <a:xfrm>
            <a:off x="8610600" y="4960138"/>
            <a:ext cx="3200400" cy="1463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0C0C0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46" name="Google Shape;46;p24"/>
          <p:cNvSpPr txBox="1">
            <a:spLocks noGrp="1"/>
          </p:cNvSpPr>
          <p:nvPr>
            <p:ph type="dt" idx="10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24"/>
          <p:cNvSpPr txBox="1">
            <a:spLocks noGrp="1"/>
          </p:cNvSpPr>
          <p:nvPr>
            <p:ph type="ftr" idx="11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4"/>
          <p:cNvSpPr txBox="1">
            <a:spLocks noGrp="1"/>
          </p:cNvSpPr>
          <p:nvPr>
            <p:ph type="sldNum" idx="12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‹nr.›</a:t>
            </a:fld>
            <a:endParaRPr/>
          </a:p>
        </p:txBody>
      </p:sp>
      <p:cxnSp>
        <p:nvCxnSpPr>
          <p:cNvPr id="49" name="Google Shape;49;p24"/>
          <p:cNvCxnSpPr/>
          <p:nvPr/>
        </p:nvCxnSpPr>
        <p:spPr>
          <a:xfrm rot="10800000">
            <a:off x="8386843" y="5264106"/>
            <a:ext cx="0" cy="91440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eldia" type="title">
  <p:cSld name="TITLE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21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rgbClr val="1482A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" name="Google Shape;52;p21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 extrusionOk="0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21"/>
          <p:cNvSpPr txBox="1"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5000"/>
              <a:buFont typeface="Twentieth Century"/>
              <a:buNone/>
              <a:defRPr sz="5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21"/>
          <p:cNvSpPr txBox="1"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0C0C0C"/>
                </a:solidFill>
              </a:defRPr>
            </a:lvl1pPr>
            <a:lvl2pPr lvl="1" algn="ctr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55" name="Google Shape;55;p21"/>
          <p:cNvSpPr txBox="1">
            <a:spLocks noGrp="1"/>
          </p:cNvSpPr>
          <p:nvPr>
            <p:ph type="dt" idx="10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1"/>
          <p:cNvSpPr txBox="1">
            <a:spLocks noGrp="1"/>
          </p:cNvSpPr>
          <p:nvPr>
            <p:ph type="ftr" idx="11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1"/>
          <p:cNvSpPr txBox="1">
            <a:spLocks noGrp="1"/>
          </p:cNvSpPr>
          <p:nvPr>
            <p:ph type="sldNum" idx="12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‹nr.›</a:t>
            </a:fld>
            <a:endParaRPr/>
          </a:p>
        </p:txBody>
      </p:sp>
      <p:cxnSp>
        <p:nvCxnSpPr>
          <p:cNvPr id="58" name="Google Shape;58;p21"/>
          <p:cNvCxnSpPr/>
          <p:nvPr/>
        </p:nvCxnSpPr>
        <p:spPr>
          <a:xfrm rot="10800000">
            <a:off x="8386843" y="5264106"/>
            <a:ext cx="0" cy="914400"/>
          </a:xfrm>
          <a:prstGeom prst="straightConnector1">
            <a:avLst/>
          </a:prstGeom>
          <a:noFill/>
          <a:ln w="19050" cap="flat" cmpd="sng">
            <a:solidFill>
              <a:srgbClr val="1482AB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ekop" type="secHead">
  <p:cSld name="SECTION_HEADER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27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rgbClr val="1D9AA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27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 extrusionOk="0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27"/>
          <p:cNvSpPr txBox="1"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5000"/>
              <a:buFont typeface="Twentieth Century"/>
              <a:buNone/>
              <a:defRPr sz="5000" b="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7"/>
          <p:cNvSpPr txBox="1"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0C0C0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64" name="Google Shape;64;p27"/>
          <p:cNvSpPr txBox="1">
            <a:spLocks noGrp="1"/>
          </p:cNvSpPr>
          <p:nvPr>
            <p:ph type="dt" idx="10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27"/>
          <p:cNvSpPr txBox="1">
            <a:spLocks noGrp="1"/>
          </p:cNvSpPr>
          <p:nvPr>
            <p:ph type="ftr" idx="11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27"/>
          <p:cNvSpPr txBox="1">
            <a:spLocks noGrp="1"/>
          </p:cNvSpPr>
          <p:nvPr>
            <p:ph type="sldNum" idx="12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‹nr.›</a:t>
            </a:fld>
            <a:endParaRPr/>
          </a:p>
        </p:txBody>
      </p:sp>
      <p:cxnSp>
        <p:nvCxnSpPr>
          <p:cNvPr id="67" name="Google Shape;67;p27"/>
          <p:cNvCxnSpPr/>
          <p:nvPr/>
        </p:nvCxnSpPr>
        <p:spPr>
          <a:xfrm rot="10800000">
            <a:off x="8386843" y="5264106"/>
            <a:ext cx="0" cy="914400"/>
          </a:xfrm>
          <a:prstGeom prst="straightConnector1">
            <a:avLst/>
          </a:prstGeom>
          <a:noFill/>
          <a:ln w="19050" cap="flat" cmpd="sng">
            <a:solidFill>
              <a:srgbClr val="1482AB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ee objecten" type="twoObj">
  <p:cSld name="TWO_OBJECTS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8"/>
          <p:cNvSpPr txBox="1"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8"/>
          <p:cNvSpPr txBox="1">
            <a:spLocks noGrp="1"/>
          </p:cNvSpPr>
          <p:nvPr>
            <p:ph type="body" idx="1"/>
          </p:nvPr>
        </p:nvSpPr>
        <p:spPr>
          <a:xfrm>
            <a:off x="1024127" y="2286000"/>
            <a:ext cx="4754880" cy="4023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 "/>
              <a:defRPr/>
            </a:lvl1pPr>
            <a:lvl2pPr marL="914400" lvl="1" indent="-3429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🢝"/>
              <a:defRPr/>
            </a:lvl2pPr>
            <a:lvl3pPr marL="1371600" lvl="2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🢝"/>
              <a:defRPr/>
            </a:lvl3pPr>
            <a:lvl4pPr marL="1828800" lvl="3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🢝"/>
              <a:defRPr/>
            </a:lvl4pPr>
            <a:lvl5pPr marL="2286000" lvl="4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🢝"/>
              <a:defRPr/>
            </a:lvl5pPr>
            <a:lvl6pPr marL="2743200" lvl="5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🢝"/>
              <a:defRPr/>
            </a:lvl6pPr>
            <a:lvl7pPr marL="3200400" lvl="6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🢝"/>
              <a:defRPr/>
            </a:lvl7pPr>
            <a:lvl8pPr marL="3657600" lvl="7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🢝"/>
              <a:defRPr/>
            </a:lvl8pPr>
            <a:lvl9pPr marL="4114800" lvl="8" indent="-3429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🢝"/>
              <a:defRPr/>
            </a:lvl9pPr>
          </a:lstStyle>
          <a:p>
            <a:endParaRPr/>
          </a:p>
        </p:txBody>
      </p:sp>
      <p:sp>
        <p:nvSpPr>
          <p:cNvPr id="71" name="Google Shape;71;p28"/>
          <p:cNvSpPr txBox="1">
            <a:spLocks noGrp="1"/>
          </p:cNvSpPr>
          <p:nvPr>
            <p:ph type="body" idx="2"/>
          </p:nvPr>
        </p:nvSpPr>
        <p:spPr>
          <a:xfrm>
            <a:off x="5989320" y="2286000"/>
            <a:ext cx="4754880" cy="4023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 "/>
              <a:defRPr/>
            </a:lvl1pPr>
            <a:lvl2pPr marL="914400" lvl="1" indent="-3429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🢝"/>
              <a:defRPr/>
            </a:lvl2pPr>
            <a:lvl3pPr marL="1371600" lvl="2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🢝"/>
              <a:defRPr/>
            </a:lvl3pPr>
            <a:lvl4pPr marL="1828800" lvl="3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🢝"/>
              <a:defRPr/>
            </a:lvl4pPr>
            <a:lvl5pPr marL="2286000" lvl="4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🢝"/>
              <a:defRPr/>
            </a:lvl5pPr>
            <a:lvl6pPr marL="2743200" lvl="5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🢝"/>
              <a:defRPr/>
            </a:lvl6pPr>
            <a:lvl7pPr marL="3200400" lvl="6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🢝"/>
              <a:defRPr/>
            </a:lvl7pPr>
            <a:lvl8pPr marL="3657600" lvl="7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🢝"/>
              <a:defRPr/>
            </a:lvl8pPr>
            <a:lvl9pPr marL="4114800" lvl="8" indent="-3429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🢝"/>
              <a:defRPr/>
            </a:lvl9pPr>
          </a:lstStyle>
          <a:p>
            <a:endParaRPr/>
          </a:p>
        </p:txBody>
      </p:sp>
      <p:sp>
        <p:nvSpPr>
          <p:cNvPr id="72" name="Google Shape;72;p28"/>
          <p:cNvSpPr txBox="1">
            <a:spLocks noGrp="1"/>
          </p:cNvSpPr>
          <p:nvPr>
            <p:ph type="dt" idx="10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8"/>
          <p:cNvSpPr txBox="1">
            <a:spLocks noGrp="1"/>
          </p:cNvSpPr>
          <p:nvPr>
            <p:ph type="ftr" idx="11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28"/>
          <p:cNvSpPr txBox="1">
            <a:spLocks noGrp="1"/>
          </p:cNvSpPr>
          <p:nvPr>
            <p:ph type="sldNum" idx="12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gelijking" type="twoTxTwoObj">
  <p:cSld name="TWO_OBJECTS_WITH_TEX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29"/>
          <p:cNvSpPr txBox="1"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29"/>
          <p:cNvSpPr txBox="1"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45700" rIns="137150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 sz="2300" b="0" cap="none">
                <a:solidFill>
                  <a:schemeClr val="accen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marL="914400" lvl="1" indent="-2286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8" name="Google Shape;78;p29"/>
          <p:cNvSpPr txBox="1">
            <a:spLocks noGrp="1"/>
          </p:cNvSpPr>
          <p:nvPr>
            <p:ph type="body" idx="2"/>
          </p:nvPr>
        </p:nvSpPr>
        <p:spPr>
          <a:xfrm>
            <a:off x="1024128" y="2967788"/>
            <a:ext cx="4754880" cy="33415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 "/>
              <a:defRPr/>
            </a:lvl1pPr>
            <a:lvl2pPr marL="914400" lvl="1" indent="-3429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🢝"/>
              <a:defRPr/>
            </a:lvl2pPr>
            <a:lvl3pPr marL="1371600" lvl="2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🢝"/>
              <a:defRPr/>
            </a:lvl3pPr>
            <a:lvl4pPr marL="1828800" lvl="3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🢝"/>
              <a:defRPr/>
            </a:lvl4pPr>
            <a:lvl5pPr marL="2286000" lvl="4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🢝"/>
              <a:defRPr/>
            </a:lvl5pPr>
            <a:lvl6pPr marL="2743200" lvl="5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🢝"/>
              <a:defRPr/>
            </a:lvl6pPr>
            <a:lvl7pPr marL="3200400" lvl="6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🢝"/>
              <a:defRPr/>
            </a:lvl7pPr>
            <a:lvl8pPr marL="3657600" lvl="7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🢝"/>
              <a:defRPr/>
            </a:lvl8pPr>
            <a:lvl9pPr marL="4114800" lvl="8" indent="-3429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🢝"/>
              <a:defRPr/>
            </a:lvl9pPr>
          </a:lstStyle>
          <a:p>
            <a:endParaRPr/>
          </a:p>
        </p:txBody>
      </p:sp>
      <p:sp>
        <p:nvSpPr>
          <p:cNvPr id="79" name="Google Shape;79;p29"/>
          <p:cNvSpPr txBox="1">
            <a:spLocks noGrp="1"/>
          </p:cNvSpPr>
          <p:nvPr>
            <p:ph type="body" idx="3"/>
          </p:nvPr>
        </p:nvSpPr>
        <p:spPr>
          <a:xfrm>
            <a:off x="5990888" y="2179636"/>
            <a:ext cx="4754880" cy="8229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45700" rIns="137150" bIns="45700" anchor="ctr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300"/>
              <a:buNone/>
              <a:defRPr sz="2300" b="0" cap="none">
                <a:solidFill>
                  <a:schemeClr val="accen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marL="914400" lvl="1" indent="-2286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80" name="Google Shape;80;p29"/>
          <p:cNvSpPr txBox="1">
            <a:spLocks noGrp="1"/>
          </p:cNvSpPr>
          <p:nvPr>
            <p:ph type="body" idx="4"/>
          </p:nvPr>
        </p:nvSpPr>
        <p:spPr>
          <a:xfrm>
            <a:off x="5990888" y="2967788"/>
            <a:ext cx="4754880" cy="33415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SzPts val="1800"/>
              <a:buChar char=" "/>
              <a:defRPr/>
            </a:lvl1pPr>
            <a:lvl2pPr marL="914400" lvl="1" indent="-342900" algn="l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SzPts val="1800"/>
              <a:buChar char="🢝"/>
              <a:defRPr/>
            </a:lvl2pPr>
            <a:lvl3pPr marL="1371600" lvl="2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🢝"/>
              <a:defRPr/>
            </a:lvl3pPr>
            <a:lvl4pPr marL="1828800" lvl="3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🢝"/>
              <a:defRPr/>
            </a:lvl4pPr>
            <a:lvl5pPr marL="2286000" lvl="4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🢝"/>
              <a:defRPr/>
            </a:lvl5pPr>
            <a:lvl6pPr marL="2743200" lvl="5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🢝"/>
              <a:defRPr/>
            </a:lvl6pPr>
            <a:lvl7pPr marL="3200400" lvl="6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🢝"/>
              <a:defRPr/>
            </a:lvl7pPr>
            <a:lvl8pPr marL="3657600" lvl="7" indent="-34290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SzPts val="1800"/>
              <a:buChar char="🢝"/>
              <a:defRPr/>
            </a:lvl8pPr>
            <a:lvl9pPr marL="4114800" lvl="8" indent="-342900" algn="l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SzPts val="1800"/>
              <a:buChar char="🢝"/>
              <a:defRPr/>
            </a:lvl9pPr>
          </a:lstStyle>
          <a:p>
            <a:endParaRPr/>
          </a:p>
        </p:txBody>
      </p:sp>
      <p:sp>
        <p:nvSpPr>
          <p:cNvPr id="81" name="Google Shape;81;p29"/>
          <p:cNvSpPr txBox="1">
            <a:spLocks noGrp="1"/>
          </p:cNvSpPr>
          <p:nvPr>
            <p:ph type="dt" idx="10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9"/>
          <p:cNvSpPr txBox="1">
            <a:spLocks noGrp="1"/>
          </p:cNvSpPr>
          <p:nvPr>
            <p:ph type="ftr" idx="11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9"/>
          <p:cNvSpPr txBox="1">
            <a:spLocks noGrp="1"/>
          </p:cNvSpPr>
          <p:nvPr>
            <p:ph type="sldNum" idx="12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lleen titel" type="titleOnly">
  <p:cSld name="TITLE_ONLY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30"/>
          <p:cNvSpPr txBox="1"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30"/>
          <p:cNvSpPr txBox="1">
            <a:spLocks noGrp="1"/>
          </p:cNvSpPr>
          <p:nvPr>
            <p:ph type="dt" idx="10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30"/>
          <p:cNvSpPr txBox="1">
            <a:spLocks noGrp="1"/>
          </p:cNvSpPr>
          <p:nvPr>
            <p:ph type="ftr" idx="11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30"/>
          <p:cNvSpPr txBox="1">
            <a:spLocks noGrp="1"/>
          </p:cNvSpPr>
          <p:nvPr>
            <p:ph type="sldNum" idx="12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l">
              <a:spcBef>
                <a:spcPts val="0"/>
              </a:spcBef>
              <a:buNone/>
              <a:defRPr/>
            </a:lvl1pPr>
            <a:lvl2pPr marL="0" lvl="1" indent="0" algn="l">
              <a:spcBef>
                <a:spcPts val="0"/>
              </a:spcBef>
              <a:buNone/>
              <a:defRPr/>
            </a:lvl2pPr>
            <a:lvl3pPr marL="0" lvl="2" indent="0" algn="l">
              <a:spcBef>
                <a:spcPts val="0"/>
              </a:spcBef>
              <a:buNone/>
              <a:defRPr/>
            </a:lvl3pPr>
            <a:lvl4pPr marL="0" lvl="3" indent="0" algn="l">
              <a:spcBef>
                <a:spcPts val="0"/>
              </a:spcBef>
              <a:buNone/>
              <a:defRPr/>
            </a:lvl4pPr>
            <a:lvl5pPr marL="0" lvl="4" indent="0" algn="l">
              <a:spcBef>
                <a:spcPts val="0"/>
              </a:spcBef>
              <a:buNone/>
              <a:defRPr/>
            </a:lvl5pPr>
            <a:lvl6pPr marL="0" lvl="5" indent="0" algn="l">
              <a:spcBef>
                <a:spcPts val="0"/>
              </a:spcBef>
              <a:buNone/>
              <a:defRPr/>
            </a:lvl6pPr>
            <a:lvl7pPr marL="0" lvl="6" indent="0" algn="l">
              <a:spcBef>
                <a:spcPts val="0"/>
              </a:spcBef>
              <a:buNone/>
              <a:defRPr/>
            </a:lvl7pPr>
            <a:lvl8pPr marL="0" lvl="7" indent="0" algn="l">
              <a:spcBef>
                <a:spcPts val="0"/>
              </a:spcBef>
              <a:buNone/>
              <a:defRPr/>
            </a:lvl8pPr>
            <a:lvl9pPr marL="0" lvl="8" indent="0" algn="l">
              <a:spcBef>
                <a:spcPts val="0"/>
              </a:spcBef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‹nr.›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3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3.xml"/><Relationship Id="rId2" Type="http://schemas.openxmlformats.org/officeDocument/2006/relationships/slideLayout" Target="../slideLayouts/slideLayout4.xml"/><Relationship Id="rId3" Type="http://schemas.openxmlformats.org/officeDocument/2006/relationships/slideLayout" Target="../slideLayouts/slideLayout5.xml"/><Relationship Id="rId4" Type="http://schemas.openxmlformats.org/officeDocument/2006/relationships/slideLayout" Target="../slideLayouts/slideLayout6.xml"/><Relationship Id="rId5" Type="http://schemas.openxmlformats.org/officeDocument/2006/relationships/slideLayout" Target="../slideLayouts/slideLayout7.xml"/><Relationship Id="rId6" Type="http://schemas.openxmlformats.org/officeDocument/2006/relationships/slideLayout" Target="../slideLayouts/slideLayout8.xml"/><Relationship Id="rId7" Type="http://schemas.openxmlformats.org/officeDocument/2006/relationships/slideLayout" Target="../slideLayouts/slideLayout9.xml"/><Relationship Id="rId8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0"/>
          <p:cNvSpPr txBox="1"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EFEFE"/>
              </a:buClr>
              <a:buSzPts val="5000"/>
              <a:buFont typeface="Twentieth Century"/>
              <a:buNone/>
              <a:defRPr sz="5000" b="0" i="0" u="none" strike="noStrike" cap="none">
                <a:solidFill>
                  <a:srgbClr val="FEFEFE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20"/>
          <p:cNvSpPr txBox="1"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marR="0" lvl="0" indent="-3683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Twentieth Century"/>
              <a:buChar char=" "/>
              <a:defRPr sz="22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🢝"/>
              <a:defRPr sz="18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🢝"/>
              <a:defRPr sz="14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🢝"/>
              <a:defRPr sz="14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🢝"/>
              <a:defRPr sz="14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🢝"/>
              <a:defRPr sz="14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🢝"/>
              <a:defRPr sz="14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🢝"/>
              <a:defRPr sz="14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SzPts val="1400"/>
              <a:buFont typeface="Noto Sans Symbols"/>
              <a:buChar char="🢝"/>
              <a:defRPr sz="14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>
            <a:endParaRPr/>
          </a:p>
        </p:txBody>
      </p:sp>
      <p:sp>
        <p:nvSpPr>
          <p:cNvPr id="12" name="Google Shape;12;p20"/>
          <p:cNvSpPr txBox="1">
            <a:spLocks noGrp="1"/>
          </p:cNvSpPr>
          <p:nvPr>
            <p:ph type="dt" idx="10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 u="none" strike="noStrike" cap="none">
                <a:solidFill>
                  <a:srgbClr val="FEFEFE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>
            <a:endParaRPr/>
          </a:p>
        </p:txBody>
      </p:sp>
      <p:sp>
        <p:nvSpPr>
          <p:cNvPr id="13" name="Google Shape;13;p20"/>
          <p:cNvSpPr txBox="1">
            <a:spLocks noGrp="1"/>
          </p:cNvSpPr>
          <p:nvPr>
            <p:ph type="ftr" idx="11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 u="none" strike="noStrike" cap="none">
                <a:solidFill>
                  <a:srgbClr val="FEFEFE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>
            <a:endParaRPr/>
          </a:p>
        </p:txBody>
      </p:sp>
      <p:sp>
        <p:nvSpPr>
          <p:cNvPr id="14" name="Google Shape;14;p20"/>
          <p:cNvSpPr txBox="1">
            <a:spLocks noGrp="1"/>
          </p:cNvSpPr>
          <p:nvPr>
            <p:ph type="sldNum" idx="12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rgbClr val="FEFEFE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marL="0" marR="0" lvl="1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rgbClr val="FEFEFE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marL="0" marR="0" lvl="2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rgbClr val="FEFEFE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marL="0" marR="0" lvl="3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rgbClr val="FEFEFE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marL="0" marR="0" lvl="4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rgbClr val="FEFEFE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marL="0" marR="0" lvl="5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rgbClr val="FEFEFE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marL="0" marR="0" lvl="6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rgbClr val="FEFEFE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marL="0" marR="0" lvl="7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rgbClr val="FEFEFE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marL="0" marR="0" lvl="8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rgbClr val="FEFEFE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‹nr.›</a:t>
            </a:fld>
            <a:endParaRPr/>
          </a:p>
        </p:txBody>
      </p:sp>
      <p:cxnSp>
        <p:nvCxnSpPr>
          <p:cNvPr id="15" name="Google Shape;15;p20"/>
          <p:cNvCxnSpPr/>
          <p:nvPr/>
        </p:nvCxnSpPr>
        <p:spPr>
          <a:xfrm rot="10800000">
            <a:off x="762000" y="826324"/>
            <a:ext cx="0" cy="91440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19"/>
          <p:cNvSpPr txBox="1"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5000"/>
              <a:buFont typeface="Twentieth Century"/>
              <a:buNone/>
              <a:defRPr sz="5000" b="0" i="0" u="none" strike="noStrike" cap="none">
                <a:solidFill>
                  <a:srgbClr val="0C0C0C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31" name="Google Shape;31;p19"/>
          <p:cNvSpPr txBox="1"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>
            <a:lvl1pPr marL="457200" marR="0" lvl="0" indent="-368300" algn="l" rtl="0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ts val="2200"/>
              <a:buFont typeface="Twentieth Century"/>
              <a:buChar char=" "/>
              <a:defRPr sz="22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20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Noto Sans Symbols"/>
              <a:buChar char="🢝"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marL="1371600" marR="0" lvl="2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🢝"/>
              <a:defRPr sz="14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marL="1828800" marR="0" lvl="3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🢝"/>
              <a:defRPr sz="14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marL="2286000" marR="0" lvl="4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🢝"/>
              <a:defRPr sz="14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marL="2743200" marR="0" lvl="5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🢝"/>
              <a:defRPr sz="14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marL="3200400" marR="0" lvl="6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🢝"/>
              <a:defRPr sz="14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marL="3657600" marR="0" lvl="7" indent="-31750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ts val="1400"/>
              <a:buFont typeface="Noto Sans Symbols"/>
              <a:buChar char="🢝"/>
              <a:defRPr sz="14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marL="4114800" marR="0" lvl="8" indent="-317500" algn="l" rtl="0">
              <a:lnSpc>
                <a:spcPct val="90000"/>
              </a:lnSpc>
              <a:spcBef>
                <a:spcPts val="400"/>
              </a:spcBef>
              <a:spcAft>
                <a:spcPts val="400"/>
              </a:spcAft>
              <a:buClr>
                <a:schemeClr val="accent1"/>
              </a:buClr>
              <a:buSzPts val="1400"/>
              <a:buFont typeface="Noto Sans Symbols"/>
              <a:buChar char="🢝"/>
              <a:defRPr sz="14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>
            <a:endParaRPr/>
          </a:p>
        </p:txBody>
      </p:sp>
      <p:sp>
        <p:nvSpPr>
          <p:cNvPr id="32" name="Google Shape;32;p19"/>
          <p:cNvSpPr txBox="1">
            <a:spLocks noGrp="1"/>
          </p:cNvSpPr>
          <p:nvPr>
            <p:ph type="dt" idx="10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 u="none" strike="noStrike" cap="none">
                <a:solidFill>
                  <a:srgbClr val="0C0C0C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>
            <a:endParaRPr/>
          </a:p>
        </p:txBody>
      </p:sp>
      <p:sp>
        <p:nvSpPr>
          <p:cNvPr id="33" name="Google Shape;33;p19"/>
          <p:cNvSpPr txBox="1">
            <a:spLocks noGrp="1"/>
          </p:cNvSpPr>
          <p:nvPr>
            <p:ph type="ftr" idx="11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 u="none" strike="noStrike" cap="none">
                <a:solidFill>
                  <a:srgbClr val="0C0C0C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>
            <a:endParaRPr/>
          </a:p>
        </p:txBody>
      </p:sp>
      <p:sp>
        <p:nvSpPr>
          <p:cNvPr id="34" name="Google Shape;34;p19"/>
          <p:cNvSpPr txBox="1">
            <a:spLocks noGrp="1"/>
          </p:cNvSpPr>
          <p:nvPr>
            <p:ph type="sldNum" idx="12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rgbClr val="0C0C0C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1pPr>
            <a:lvl2pPr marL="0" marR="0" lvl="1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rgbClr val="0C0C0C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2pPr>
            <a:lvl3pPr marL="0" marR="0" lvl="2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rgbClr val="0C0C0C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3pPr>
            <a:lvl4pPr marL="0" marR="0" lvl="3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rgbClr val="0C0C0C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4pPr>
            <a:lvl5pPr marL="0" marR="0" lvl="4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rgbClr val="0C0C0C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5pPr>
            <a:lvl6pPr marL="0" marR="0" lvl="5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rgbClr val="0C0C0C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6pPr>
            <a:lvl7pPr marL="0" marR="0" lvl="6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rgbClr val="0C0C0C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7pPr>
            <a:lvl8pPr marL="0" marR="0" lvl="7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rgbClr val="0C0C0C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8pPr>
            <a:lvl9pPr marL="0" marR="0" lvl="8" indent="0" algn="l" rtl="0">
              <a:spcBef>
                <a:spcPts val="0"/>
              </a:spcBef>
              <a:buNone/>
              <a:defRPr sz="1000" b="0" i="0" u="none" strike="noStrike" cap="none">
                <a:solidFill>
                  <a:srgbClr val="0C0C0C"/>
                </a:solidFill>
                <a:latin typeface="Twentieth Century"/>
                <a:ea typeface="Twentieth Century"/>
                <a:cs typeface="Twentieth Century"/>
                <a:sym typeface="Twentieth Century"/>
              </a:defRPr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-NL"/>
              <a:t>‹nr.›</a:t>
            </a:fld>
            <a:endParaRPr/>
          </a:p>
        </p:txBody>
      </p:sp>
      <p:cxnSp>
        <p:nvCxnSpPr>
          <p:cNvPr id="35" name="Google Shape;35;p19"/>
          <p:cNvCxnSpPr/>
          <p:nvPr/>
        </p:nvCxnSpPr>
        <p:spPr>
          <a:xfrm rot="10800000">
            <a:off x="762000" y="826324"/>
            <a:ext cx="0" cy="914400"/>
          </a:xfrm>
          <a:prstGeom prst="straightConnector1">
            <a:avLst/>
          </a:prstGeom>
          <a:noFill/>
          <a:ln w="1905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4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4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6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mailto:info@chiromeisjeskiewit.be" TargetMode="External"/><Relationship Id="rId4" Type="http://schemas.openxmlformats.org/officeDocument/2006/relationships/hyperlink" Target="http://www.chiromeisjeskiewit.be/bivak-2021" TargetMode="External"/><Relationship Id="rId5" Type="http://schemas.openxmlformats.org/officeDocument/2006/relationships/image" Target="../media/image17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8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4" Type="http://schemas.openxmlformats.org/officeDocument/2006/relationships/image" Target="../media/image9.jpg"/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0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pic>
        <p:nvPicPr>
          <p:cNvPr id="118" name="Google Shape;118;p1"/>
          <p:cNvPicPr preferRelativeResize="0"/>
          <p:nvPr/>
        </p:nvPicPr>
        <p:blipFill rotWithShape="1">
          <a:blip r:embed="rId3">
            <a:alphaModFix amt="62000"/>
          </a:blip>
          <a:srcRect t="30356" r="1" b="27446"/>
          <a:stretch/>
        </p:blipFill>
        <p:spPr>
          <a:xfrm>
            <a:off x="20" y="-1"/>
            <a:ext cx="12188932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fbeelding 2" descr="Afbeelding met boom, buiten, gras, lucht&#10;&#10;Automatisch gegenereerde beschrijving">
            <a:extLst>
              <a:ext uri="{FF2B5EF4-FFF2-40B4-BE49-F238E27FC236}">
                <a16:creationId xmlns:a16="http://schemas.microsoft.com/office/drawing/2014/main" xmlns="" id="{306EB225-3803-4970-A8FA-759AFCDF15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19468" y="-2"/>
            <a:ext cx="12311468" cy="8186327"/>
          </a:xfrm>
          <a:prstGeom prst="rect">
            <a:avLst/>
          </a:prstGeom>
        </p:spPr>
      </p:pic>
      <p:sp>
        <p:nvSpPr>
          <p:cNvPr id="119" name="Google Shape;119;p1"/>
          <p:cNvSpPr txBox="1">
            <a:spLocks noGrp="1"/>
          </p:cNvSpPr>
          <p:nvPr>
            <p:ph type="ctrTitle"/>
          </p:nvPr>
        </p:nvSpPr>
        <p:spPr>
          <a:xfrm>
            <a:off x="1435289" y="890046"/>
            <a:ext cx="7164674" cy="55710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600"/>
              <a:buFont typeface="Twentieth Century"/>
              <a:buNone/>
            </a:pPr>
            <a:r>
              <a:rPr lang="nl-NL" sz="6600" dirty="0">
                <a:solidFill>
                  <a:schemeClr val="lt1"/>
                </a:solidFill>
              </a:rPr>
              <a:t>BIVAK 2021</a:t>
            </a:r>
            <a:endParaRPr dirty="0"/>
          </a:p>
        </p:txBody>
      </p:sp>
      <p:sp>
        <p:nvSpPr>
          <p:cNvPr id="120" name="Google Shape;120;p1"/>
          <p:cNvSpPr txBox="1">
            <a:spLocks noGrp="1"/>
          </p:cNvSpPr>
          <p:nvPr>
            <p:ph type="subTitle" idx="1"/>
          </p:nvPr>
        </p:nvSpPr>
        <p:spPr>
          <a:xfrm>
            <a:off x="8794577" y="838676"/>
            <a:ext cx="3096926" cy="55710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nl-NL" sz="2800" dirty="0">
                <a:solidFill>
                  <a:schemeClr val="lt1"/>
                </a:solidFill>
              </a:rPr>
              <a:t>Chiromeisjes Kiewit</a:t>
            </a:r>
            <a:endParaRPr dirty="0"/>
          </a:p>
        </p:txBody>
      </p:sp>
      <p:cxnSp>
        <p:nvCxnSpPr>
          <p:cNvPr id="121" name="Google Shape;121;p1"/>
          <p:cNvCxnSpPr/>
          <p:nvPr/>
        </p:nvCxnSpPr>
        <p:spPr>
          <a:xfrm>
            <a:off x="8664834" y="2024009"/>
            <a:ext cx="0" cy="320040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10"/>
          <p:cNvSpPr/>
          <p:nvPr/>
        </p:nvSpPr>
        <p:spPr>
          <a:xfrm>
            <a:off x="0" y="0"/>
            <a:ext cx="4648199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200" name="Google Shape;200;p10"/>
          <p:cNvSpPr txBox="1">
            <a:spLocks noGrp="1"/>
          </p:cNvSpPr>
          <p:nvPr>
            <p:ph type="title"/>
          </p:nvPr>
        </p:nvSpPr>
        <p:spPr>
          <a:xfrm>
            <a:off x="643468" y="643467"/>
            <a:ext cx="3415612" cy="55710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900"/>
              <a:buFont typeface="Twentieth Century"/>
              <a:buNone/>
            </a:pPr>
            <a:r>
              <a:rPr lang="nl-NL" sz="3900">
                <a:solidFill>
                  <a:srgbClr val="FFFFFF"/>
                </a:solidFill>
              </a:rPr>
              <a:t>WAT MOET ER MEE IN DE KOFFER? </a:t>
            </a:r>
            <a:endParaRPr/>
          </a:p>
        </p:txBody>
      </p:sp>
      <p:grpSp>
        <p:nvGrpSpPr>
          <p:cNvPr id="201" name="Google Shape;201;p10"/>
          <p:cNvGrpSpPr/>
          <p:nvPr/>
        </p:nvGrpSpPr>
        <p:grpSpPr>
          <a:xfrm>
            <a:off x="5603875" y="351130"/>
            <a:ext cx="5940425" cy="6170026"/>
            <a:chOff x="0" y="108242"/>
            <a:chExt cx="5940425" cy="6170026"/>
          </a:xfrm>
        </p:grpSpPr>
        <p:sp>
          <p:nvSpPr>
            <p:cNvPr id="202" name="Google Shape;202;p10"/>
            <p:cNvSpPr/>
            <p:nvPr/>
          </p:nvSpPr>
          <p:spPr>
            <a:xfrm>
              <a:off x="0" y="108242"/>
              <a:ext cx="5940425" cy="424106"/>
            </a:xfrm>
            <a:prstGeom prst="roundRect">
              <a:avLst>
                <a:gd name="adj" fmla="val 16667"/>
              </a:avLst>
            </a:prstGeom>
            <a:solidFill>
              <a:srgbClr val="2383C6"/>
            </a:solidFill>
            <a:ln w="158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3;p10"/>
            <p:cNvSpPr txBox="1"/>
            <p:nvPr/>
          </p:nvSpPr>
          <p:spPr>
            <a:xfrm>
              <a:off x="20703" y="128945"/>
              <a:ext cx="5899019" cy="382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600"/>
                <a:buFont typeface="Twentieth Century"/>
                <a:buNone/>
              </a:pPr>
              <a:r>
                <a:rPr lang="nl-NL" sz="1600" b="1" u="sng" dirty="0">
                  <a:solidFill>
                    <a:schemeClr val="lt1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Medische fiche !!!</a:t>
              </a:r>
              <a:endParaRPr sz="1600" b="1" u="sng" dirty="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204" name="Google Shape;204;p10"/>
            <p:cNvSpPr/>
            <p:nvPr/>
          </p:nvSpPr>
          <p:spPr>
            <a:xfrm>
              <a:off x="0" y="587069"/>
              <a:ext cx="5940425" cy="424106"/>
            </a:xfrm>
            <a:prstGeom prst="roundRect">
              <a:avLst>
                <a:gd name="adj" fmla="val 16667"/>
              </a:avLst>
            </a:prstGeom>
            <a:solidFill>
              <a:srgbClr val="2487C7"/>
            </a:solidFill>
            <a:ln w="158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5;p10"/>
            <p:cNvSpPr txBox="1"/>
            <p:nvPr/>
          </p:nvSpPr>
          <p:spPr>
            <a:xfrm>
              <a:off x="20703" y="607772"/>
              <a:ext cx="5899019" cy="382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2375" tIns="72375" rIns="72375" bIns="7237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Twentieth Century"/>
                <a:buNone/>
              </a:pPr>
              <a:r>
                <a:rPr lang="nl-NL" sz="1900" dirty="0">
                  <a:solidFill>
                    <a:schemeClr val="lt1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Sloebers, Speelclubs &amp; </a:t>
              </a:r>
              <a:r>
                <a:rPr lang="nl-NL" sz="1900" dirty="0" err="1">
                  <a:solidFill>
                    <a:schemeClr val="lt1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Kwiks</a:t>
              </a:r>
              <a:r>
                <a:rPr lang="nl-NL" sz="1900" dirty="0">
                  <a:solidFill>
                    <a:schemeClr val="lt1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: 2 mondmaskers</a:t>
              </a:r>
              <a:endParaRPr dirty="0"/>
            </a:p>
          </p:txBody>
        </p:sp>
        <p:sp>
          <p:nvSpPr>
            <p:cNvPr id="206" name="Google Shape;206;p10"/>
            <p:cNvSpPr/>
            <p:nvPr/>
          </p:nvSpPr>
          <p:spPr>
            <a:xfrm>
              <a:off x="0" y="1065895"/>
              <a:ext cx="5940425" cy="424106"/>
            </a:xfrm>
            <a:prstGeom prst="roundRect">
              <a:avLst>
                <a:gd name="adj" fmla="val 16667"/>
              </a:avLst>
            </a:prstGeom>
            <a:solidFill>
              <a:srgbClr val="248DC8"/>
            </a:solidFill>
            <a:ln w="158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7" name="Google Shape;207;p10"/>
            <p:cNvSpPr txBox="1"/>
            <p:nvPr/>
          </p:nvSpPr>
          <p:spPr>
            <a:xfrm>
              <a:off x="41406" y="1134661"/>
              <a:ext cx="5899019" cy="382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2375" tIns="72375" rIns="72375" bIns="7237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Twentieth Century"/>
                <a:buNone/>
              </a:pPr>
              <a:r>
                <a:rPr lang="nl-NL" sz="1900" dirty="0">
                  <a:solidFill>
                    <a:schemeClr val="lt1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Tippers &amp; Tiptiens</a:t>
              </a:r>
              <a:r>
                <a:rPr lang="nl-NL" sz="1900" dirty="0" smtClean="0">
                  <a:solidFill>
                    <a:schemeClr val="lt1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: 6 mondmaskers</a:t>
              </a:r>
              <a:endParaRPr dirty="0"/>
            </a:p>
          </p:txBody>
        </p:sp>
        <p:sp>
          <p:nvSpPr>
            <p:cNvPr id="208" name="Google Shape;208;p10"/>
            <p:cNvSpPr/>
            <p:nvPr/>
          </p:nvSpPr>
          <p:spPr>
            <a:xfrm>
              <a:off x="0" y="1544722"/>
              <a:ext cx="5940425" cy="424106"/>
            </a:xfrm>
            <a:prstGeom prst="roundRect">
              <a:avLst>
                <a:gd name="adj" fmla="val 16667"/>
              </a:avLst>
            </a:prstGeom>
            <a:solidFill>
              <a:srgbClr val="2493C9"/>
            </a:solidFill>
            <a:ln w="158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10"/>
            <p:cNvSpPr txBox="1"/>
            <p:nvPr/>
          </p:nvSpPr>
          <p:spPr>
            <a:xfrm>
              <a:off x="20703" y="1565425"/>
              <a:ext cx="5899019" cy="382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2375" tIns="72375" rIns="72375" bIns="7237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Twentieth Century"/>
                <a:buNone/>
              </a:pPr>
              <a:r>
                <a:rPr lang="nl-NL" sz="1900" dirty="0">
                  <a:solidFill>
                    <a:schemeClr val="lt1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Aspi's: 6</a:t>
              </a:r>
              <a:r>
                <a:rPr lang="nl-NL" sz="1900" dirty="0" smtClean="0">
                  <a:solidFill>
                    <a:schemeClr val="lt1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 </a:t>
              </a:r>
              <a:r>
                <a:rPr lang="nl-NL" sz="1900" dirty="0">
                  <a:solidFill>
                    <a:schemeClr val="lt1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mondmaskers</a:t>
              </a:r>
              <a:endParaRPr dirty="0"/>
            </a:p>
          </p:txBody>
        </p:sp>
        <p:sp>
          <p:nvSpPr>
            <p:cNvPr id="210" name="Google Shape;210;p10"/>
            <p:cNvSpPr/>
            <p:nvPr/>
          </p:nvSpPr>
          <p:spPr>
            <a:xfrm>
              <a:off x="0" y="2023549"/>
              <a:ext cx="5940425" cy="424106"/>
            </a:xfrm>
            <a:prstGeom prst="roundRect">
              <a:avLst>
                <a:gd name="adj" fmla="val 16667"/>
              </a:avLst>
            </a:prstGeom>
            <a:solidFill>
              <a:srgbClr val="2499CB"/>
            </a:solidFill>
            <a:ln w="158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10"/>
            <p:cNvSpPr txBox="1"/>
            <p:nvPr/>
          </p:nvSpPr>
          <p:spPr>
            <a:xfrm>
              <a:off x="20703" y="2044252"/>
              <a:ext cx="5899019" cy="382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2375" tIns="72375" rIns="72375" bIns="7237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Twentieth Century"/>
                <a:buNone/>
              </a:pPr>
              <a:r>
                <a:rPr lang="nl-NL" sz="1900">
                  <a:solidFill>
                    <a:schemeClr val="lt1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Identiteitskaart</a:t>
              </a:r>
              <a:endParaRPr sz="190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212" name="Google Shape;212;p10"/>
            <p:cNvSpPr/>
            <p:nvPr/>
          </p:nvSpPr>
          <p:spPr>
            <a:xfrm>
              <a:off x="0" y="2502375"/>
              <a:ext cx="5940425" cy="424106"/>
            </a:xfrm>
            <a:prstGeom prst="roundRect">
              <a:avLst>
                <a:gd name="adj" fmla="val 16667"/>
              </a:avLst>
            </a:prstGeom>
            <a:solidFill>
              <a:srgbClr val="259FCC"/>
            </a:solidFill>
            <a:ln w="158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10"/>
            <p:cNvSpPr txBox="1"/>
            <p:nvPr/>
          </p:nvSpPr>
          <p:spPr>
            <a:xfrm>
              <a:off x="20703" y="2523078"/>
              <a:ext cx="5899019" cy="382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2375" tIns="72375" rIns="72375" bIns="7237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Twentieth Century"/>
                <a:buNone/>
              </a:pPr>
              <a:r>
                <a:rPr lang="nl-NL" sz="1900">
                  <a:solidFill>
                    <a:schemeClr val="lt1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Medicatie (indien nodig)</a:t>
              </a:r>
              <a:endParaRPr sz="190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214" name="Google Shape;214;p10"/>
            <p:cNvSpPr/>
            <p:nvPr/>
          </p:nvSpPr>
          <p:spPr>
            <a:xfrm>
              <a:off x="0" y="2981202"/>
              <a:ext cx="5940425" cy="424106"/>
            </a:xfrm>
            <a:prstGeom prst="roundRect">
              <a:avLst>
                <a:gd name="adj" fmla="val 16667"/>
              </a:avLst>
            </a:prstGeom>
            <a:solidFill>
              <a:srgbClr val="25A6CD"/>
            </a:solidFill>
            <a:ln w="158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10"/>
            <p:cNvSpPr txBox="1"/>
            <p:nvPr/>
          </p:nvSpPr>
          <p:spPr>
            <a:xfrm>
              <a:off x="20703" y="3001905"/>
              <a:ext cx="5899019" cy="382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2375" tIns="72375" rIns="72375" bIns="7237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Twentieth Century"/>
                <a:buNone/>
              </a:pPr>
              <a:r>
                <a:rPr lang="nl-NL" sz="1900">
                  <a:solidFill>
                    <a:schemeClr val="lt1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Veldbed, slaapzak, kussen, …</a:t>
              </a:r>
              <a:endParaRPr sz="190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216" name="Google Shape;216;p10"/>
            <p:cNvSpPr/>
            <p:nvPr/>
          </p:nvSpPr>
          <p:spPr>
            <a:xfrm>
              <a:off x="0" y="3460029"/>
              <a:ext cx="5940425" cy="424106"/>
            </a:xfrm>
            <a:prstGeom prst="roundRect">
              <a:avLst>
                <a:gd name="adj" fmla="val 16667"/>
              </a:avLst>
            </a:prstGeom>
            <a:solidFill>
              <a:srgbClr val="24ACCF"/>
            </a:solidFill>
            <a:ln w="158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10"/>
            <p:cNvSpPr txBox="1"/>
            <p:nvPr/>
          </p:nvSpPr>
          <p:spPr>
            <a:xfrm>
              <a:off x="20703" y="3480732"/>
              <a:ext cx="5899019" cy="382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2375" tIns="72375" rIns="72375" bIns="7237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Twentieth Century"/>
                <a:buNone/>
              </a:pPr>
              <a:r>
                <a:rPr lang="nl-NL" sz="1900">
                  <a:solidFill>
                    <a:schemeClr val="lt1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Chiro-uniform (voorzien van naam)</a:t>
              </a:r>
              <a:endParaRPr sz="190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218" name="Google Shape;218;p10"/>
            <p:cNvSpPr/>
            <p:nvPr/>
          </p:nvSpPr>
          <p:spPr>
            <a:xfrm>
              <a:off x="0" y="3938856"/>
              <a:ext cx="5940425" cy="424106"/>
            </a:xfrm>
            <a:prstGeom prst="roundRect">
              <a:avLst>
                <a:gd name="adj" fmla="val 16667"/>
              </a:avLst>
            </a:prstGeom>
            <a:solidFill>
              <a:srgbClr val="24B2D1"/>
            </a:solidFill>
            <a:ln w="158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10"/>
            <p:cNvSpPr txBox="1"/>
            <p:nvPr/>
          </p:nvSpPr>
          <p:spPr>
            <a:xfrm>
              <a:off x="20703" y="3959559"/>
              <a:ext cx="5899019" cy="382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2375" tIns="72375" rIns="72375" bIns="7237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Twentieth Century"/>
                <a:buNone/>
              </a:pPr>
              <a:r>
                <a:rPr lang="nl-NL" sz="1900">
                  <a:solidFill>
                    <a:schemeClr val="lt1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Kleding voor warme en koude dagen</a:t>
              </a:r>
              <a:endParaRPr sz="190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220" name="Google Shape;220;p10"/>
            <p:cNvSpPr/>
            <p:nvPr/>
          </p:nvSpPr>
          <p:spPr>
            <a:xfrm>
              <a:off x="0" y="4417682"/>
              <a:ext cx="5940425" cy="424106"/>
            </a:xfrm>
            <a:prstGeom prst="roundRect">
              <a:avLst>
                <a:gd name="adj" fmla="val 16667"/>
              </a:avLst>
            </a:prstGeom>
            <a:solidFill>
              <a:srgbClr val="25B9D2"/>
            </a:solidFill>
            <a:ln w="158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10"/>
            <p:cNvSpPr txBox="1"/>
            <p:nvPr/>
          </p:nvSpPr>
          <p:spPr>
            <a:xfrm>
              <a:off x="20703" y="4438385"/>
              <a:ext cx="5899019" cy="382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2375" tIns="72375" rIns="72375" bIns="7237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Twentieth Century"/>
                <a:buNone/>
              </a:pPr>
              <a:r>
                <a:rPr lang="nl-NL" sz="1900">
                  <a:solidFill>
                    <a:schemeClr val="lt1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Vanaf kwiks paracommandokledij </a:t>
              </a:r>
              <a:endParaRPr sz="190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222" name="Google Shape;222;p10"/>
            <p:cNvSpPr/>
            <p:nvPr/>
          </p:nvSpPr>
          <p:spPr>
            <a:xfrm>
              <a:off x="0" y="4896509"/>
              <a:ext cx="5940425" cy="424106"/>
            </a:xfrm>
            <a:prstGeom prst="roundRect">
              <a:avLst>
                <a:gd name="adj" fmla="val 16667"/>
              </a:avLst>
            </a:prstGeom>
            <a:solidFill>
              <a:srgbClr val="25C0D3"/>
            </a:solidFill>
            <a:ln w="158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10"/>
            <p:cNvSpPr txBox="1"/>
            <p:nvPr/>
          </p:nvSpPr>
          <p:spPr>
            <a:xfrm>
              <a:off x="20703" y="4917212"/>
              <a:ext cx="5899019" cy="382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2375" tIns="72375" rIns="72375" bIns="7237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Twentieth Century"/>
                <a:buNone/>
              </a:pPr>
              <a:r>
                <a:rPr lang="nl-NL" sz="1900">
                  <a:solidFill>
                    <a:schemeClr val="lt1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Klein centje</a:t>
              </a:r>
              <a:endParaRPr sz="190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224" name="Google Shape;224;p10"/>
            <p:cNvSpPr/>
            <p:nvPr/>
          </p:nvSpPr>
          <p:spPr>
            <a:xfrm>
              <a:off x="0" y="5375336"/>
              <a:ext cx="5940425" cy="424106"/>
            </a:xfrm>
            <a:prstGeom prst="roundRect">
              <a:avLst>
                <a:gd name="adj" fmla="val 16667"/>
              </a:avLst>
            </a:prstGeom>
            <a:solidFill>
              <a:srgbClr val="25C6D5"/>
            </a:solidFill>
            <a:ln w="158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10"/>
            <p:cNvSpPr txBox="1"/>
            <p:nvPr/>
          </p:nvSpPr>
          <p:spPr>
            <a:xfrm>
              <a:off x="20703" y="5396039"/>
              <a:ext cx="5899019" cy="382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2375" tIns="72375" rIns="72375" bIns="7237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Twentieth Century"/>
                <a:buNone/>
              </a:pPr>
              <a:r>
                <a:rPr lang="nl-NL" sz="1900">
                  <a:solidFill>
                    <a:schemeClr val="lt1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Snoep mag maar wordt bijgehouden</a:t>
              </a:r>
              <a:endParaRPr sz="190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226" name="Google Shape;226;p10"/>
            <p:cNvSpPr/>
            <p:nvPr/>
          </p:nvSpPr>
          <p:spPr>
            <a:xfrm>
              <a:off x="0" y="5854162"/>
              <a:ext cx="5940425" cy="424106"/>
            </a:xfrm>
            <a:prstGeom prst="roundRect">
              <a:avLst>
                <a:gd name="adj" fmla="val 16667"/>
              </a:avLst>
            </a:prstGeom>
            <a:solidFill>
              <a:srgbClr val="25CCD6"/>
            </a:solidFill>
            <a:ln w="158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10"/>
            <p:cNvSpPr txBox="1"/>
            <p:nvPr/>
          </p:nvSpPr>
          <p:spPr>
            <a:xfrm>
              <a:off x="20703" y="5874865"/>
              <a:ext cx="5899019" cy="3827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72375" tIns="72375" rIns="72375" bIns="72375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900"/>
                <a:buFont typeface="Twentieth Century"/>
                <a:buNone/>
              </a:pPr>
              <a:r>
                <a:rPr lang="nl-NL" sz="1900">
                  <a:solidFill>
                    <a:schemeClr val="lt1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Verdere lijst zie bivakboekje</a:t>
              </a:r>
              <a:endParaRPr sz="190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</p:grp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Google Shape;233;p11"/>
          <p:cNvSpPr txBox="1">
            <a:spLocks noGrp="1"/>
          </p:cNvSpPr>
          <p:nvPr>
            <p:ph type="title"/>
          </p:nvPr>
        </p:nvSpPr>
        <p:spPr>
          <a:xfrm>
            <a:off x="1024128" y="585216"/>
            <a:ext cx="8018272" cy="14996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5000"/>
              <a:buFont typeface="Twentieth Century"/>
              <a:buNone/>
            </a:pPr>
            <a:r>
              <a:rPr lang="nl-NL"/>
              <a:t>KOFFERS </a:t>
            </a:r>
            <a:endParaRPr/>
          </a:p>
        </p:txBody>
      </p:sp>
      <p:sp>
        <p:nvSpPr>
          <p:cNvPr id="234" name="Google Shape;234;p11"/>
          <p:cNvSpPr txBox="1">
            <a:spLocks noGrp="1"/>
          </p:cNvSpPr>
          <p:nvPr>
            <p:ph type="body" idx="1"/>
          </p:nvPr>
        </p:nvSpPr>
        <p:spPr>
          <a:xfrm>
            <a:off x="1024128" y="2286000"/>
            <a:ext cx="8018271" cy="4023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 fontScale="92500" lnSpcReduction="10000"/>
          </a:bodyPr>
          <a:lstStyle/>
          <a:p>
            <a:pPr marL="91440" lvl="0" indent="-193833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Font typeface="Arial"/>
              <a:buChar char="•"/>
            </a:pPr>
            <a:r>
              <a:rPr lang="nl-NL" sz="3300" dirty="0" err="1"/>
              <a:t>Tippers</a:t>
            </a:r>
            <a:r>
              <a:rPr lang="nl-NL" sz="3300" dirty="0"/>
              <a:t>, Tiptiens &amp; Aspi’s: 19 juli </a:t>
            </a:r>
            <a:r>
              <a:rPr lang="nl-NL" sz="3300" dirty="0">
                <a:sym typeface="Wingdings" panose="05000000000000000000" pitchFamily="2" charset="2"/>
              </a:rPr>
              <a:t></a:t>
            </a:r>
            <a:r>
              <a:rPr lang="nl-NL" sz="3300" dirty="0"/>
              <a:t> koffers brengen. 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ct val="100000"/>
              <a:buNone/>
            </a:pPr>
            <a:r>
              <a:rPr lang="nl-NL" sz="3300" dirty="0" err="1">
                <a:solidFill>
                  <a:srgbClr val="FF0000"/>
                </a:solidFill>
              </a:rPr>
              <a:t>Tippers</a:t>
            </a:r>
            <a:r>
              <a:rPr lang="nl-NL" sz="3300" dirty="0">
                <a:solidFill>
                  <a:srgbClr val="FF0000"/>
                </a:solidFill>
              </a:rPr>
              <a:t>: 15u met rood lintje aan koffer.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ct val="100000"/>
              <a:buNone/>
            </a:pPr>
            <a:r>
              <a:rPr lang="nl-NL" sz="3300" dirty="0">
                <a:solidFill>
                  <a:schemeClr val="accent2"/>
                </a:solidFill>
              </a:rPr>
              <a:t>Tiptiens: 15u met blauw lintje aan koffer.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ct val="100000"/>
              <a:buNone/>
            </a:pPr>
            <a:r>
              <a:rPr lang="nl-NL" sz="3300" dirty="0">
                <a:solidFill>
                  <a:srgbClr val="FF950D"/>
                </a:solidFill>
              </a:rPr>
              <a:t>Aspi’s: 15u met oranje lintje aan koffer.</a:t>
            </a:r>
            <a:r>
              <a:rPr lang="nl-NL" sz="3600" dirty="0">
                <a:solidFill>
                  <a:schemeClr val="accent2"/>
                </a:solidFill>
              </a:rPr>
              <a:t>	</a:t>
            </a:r>
            <a:endParaRPr sz="3600" dirty="0"/>
          </a:p>
          <a:p>
            <a:pPr marL="0" lvl="0" indent="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ct val="100000"/>
              <a:buNone/>
            </a:pPr>
            <a:endParaRPr sz="3000" dirty="0"/>
          </a:p>
          <a:p>
            <a:pPr marL="91440" lvl="0" indent="-18796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ct val="100000"/>
              <a:buFont typeface="Arial"/>
              <a:buChar char="•"/>
            </a:pPr>
            <a:r>
              <a:rPr lang="nl-NL" sz="3200" dirty="0"/>
              <a:t>Sloebers, Speelclubs &amp; </a:t>
            </a:r>
            <a:r>
              <a:rPr lang="nl-NL" sz="3200" dirty="0" err="1"/>
              <a:t>Kwiks</a:t>
            </a:r>
            <a:r>
              <a:rPr lang="nl-NL" sz="3200" dirty="0"/>
              <a:t>: vervoeren hun koffers zelf</a:t>
            </a:r>
            <a:endParaRPr dirty="0"/>
          </a:p>
        </p:txBody>
      </p:sp>
      <p:sp>
        <p:nvSpPr>
          <p:cNvPr id="235" name="Google Shape;235;p11"/>
          <p:cNvSpPr/>
          <p:nvPr/>
        </p:nvSpPr>
        <p:spPr>
          <a:xfrm>
            <a:off x="9583348" y="325601"/>
            <a:ext cx="2286920" cy="390807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236" name="Google Shape;236;p11"/>
          <p:cNvSpPr/>
          <p:nvPr/>
        </p:nvSpPr>
        <p:spPr>
          <a:xfrm>
            <a:off x="9583348" y="4394539"/>
            <a:ext cx="2286920" cy="2029724"/>
          </a:xfrm>
          <a:prstGeom prst="rect">
            <a:avLst/>
          </a:prstGeom>
          <a:solidFill>
            <a:schemeClr val="dk2">
              <a:alpha val="8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12"/>
          <p:cNvSpPr txBox="1">
            <a:spLocks noGrp="1"/>
          </p:cNvSpPr>
          <p:nvPr>
            <p:ph type="title"/>
          </p:nvPr>
        </p:nvSpPr>
        <p:spPr>
          <a:xfrm>
            <a:off x="1024128" y="585216"/>
            <a:ext cx="8018272" cy="14996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5000"/>
              <a:buFont typeface="Twentieth Century"/>
              <a:buNone/>
            </a:pPr>
            <a:r>
              <a:rPr lang="nl-NL"/>
              <a:t>OVERBODIG</a:t>
            </a:r>
            <a:endParaRPr/>
          </a:p>
        </p:txBody>
      </p:sp>
      <p:sp>
        <p:nvSpPr>
          <p:cNvPr id="243" name="Google Shape;243;p12"/>
          <p:cNvSpPr txBox="1">
            <a:spLocks noGrp="1"/>
          </p:cNvSpPr>
          <p:nvPr>
            <p:ph type="body" idx="1"/>
          </p:nvPr>
        </p:nvSpPr>
        <p:spPr>
          <a:xfrm>
            <a:off x="1024128" y="2286000"/>
            <a:ext cx="8018271" cy="4023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/>
          <a:p>
            <a:pPr marL="9144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3600"/>
              <a:buFont typeface="Arial"/>
              <a:buChar char="•"/>
            </a:pPr>
            <a:r>
              <a:rPr lang="nl-NL" sz="3600"/>
              <a:t>Wekker </a:t>
            </a:r>
            <a:endParaRPr/>
          </a:p>
          <a:p>
            <a:pPr marL="91440" lvl="0" indent="-22860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3600"/>
              <a:buFont typeface="Arial"/>
              <a:buChar char="•"/>
            </a:pPr>
            <a:r>
              <a:rPr lang="nl-NL" sz="3600"/>
              <a:t> Elektronische toestellen (iPad, iPhone, …) </a:t>
            </a:r>
            <a:endParaRPr sz="3600"/>
          </a:p>
          <a:p>
            <a:pPr marL="91440" lvl="0" indent="-22860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3600"/>
              <a:buFont typeface="Arial"/>
              <a:buChar char="•"/>
            </a:pPr>
            <a:r>
              <a:rPr lang="nl-NL" sz="3600"/>
              <a:t> Frisdranken, energiedranken of alcoholische dranken  </a:t>
            </a:r>
            <a:endParaRPr/>
          </a:p>
          <a:p>
            <a:pPr marL="91440" lvl="0" indent="-22860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3600"/>
              <a:buFont typeface="Arial"/>
              <a:buChar char="•"/>
            </a:pPr>
            <a:r>
              <a:rPr lang="nl-NL" sz="3600"/>
              <a:t> Luizen !!! </a:t>
            </a:r>
            <a:endParaRPr/>
          </a:p>
        </p:txBody>
      </p:sp>
      <p:sp>
        <p:nvSpPr>
          <p:cNvPr id="244" name="Google Shape;244;p12"/>
          <p:cNvSpPr/>
          <p:nvPr/>
        </p:nvSpPr>
        <p:spPr>
          <a:xfrm>
            <a:off x="9583348" y="325601"/>
            <a:ext cx="2286920" cy="390807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245" name="Google Shape;245;p12"/>
          <p:cNvSpPr/>
          <p:nvPr/>
        </p:nvSpPr>
        <p:spPr>
          <a:xfrm>
            <a:off x="9583348" y="4394539"/>
            <a:ext cx="2286920" cy="2029724"/>
          </a:xfrm>
          <a:prstGeom prst="rect">
            <a:avLst/>
          </a:prstGeom>
          <a:solidFill>
            <a:schemeClr val="dk2">
              <a:alpha val="8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13"/>
          <p:cNvSpPr/>
          <p:nvPr/>
        </p:nvSpPr>
        <p:spPr>
          <a:xfrm>
            <a:off x="0" y="0"/>
            <a:ext cx="12188952" cy="685754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251" name="Google Shape;251;p13"/>
          <p:cNvSpPr/>
          <p:nvPr/>
        </p:nvSpPr>
        <p:spPr>
          <a:xfrm>
            <a:off x="0" y="4572457"/>
            <a:ext cx="12188952" cy="2285543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252" name="Google Shape;252;p13"/>
          <p:cNvSpPr txBox="1">
            <a:spLocks noGrp="1"/>
          </p:cNvSpPr>
          <p:nvPr>
            <p:ph type="title"/>
          </p:nvPr>
        </p:nvSpPr>
        <p:spPr>
          <a:xfrm>
            <a:off x="1024128" y="4971088"/>
            <a:ext cx="9720072" cy="14996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Twentieth Century"/>
              <a:buNone/>
            </a:pPr>
            <a:r>
              <a:rPr lang="nl-NL">
                <a:solidFill>
                  <a:srgbClr val="FFFFFF"/>
                </a:solidFill>
              </a:rPr>
              <a:t>DAGVERLOOP</a:t>
            </a:r>
            <a:endParaRPr>
              <a:solidFill>
                <a:srgbClr val="FFFFFF"/>
              </a:solidFill>
            </a:endParaRPr>
          </a:p>
        </p:txBody>
      </p:sp>
      <p:cxnSp>
        <p:nvCxnSpPr>
          <p:cNvPr id="253" name="Google Shape;253;p13"/>
          <p:cNvCxnSpPr/>
          <p:nvPr/>
        </p:nvCxnSpPr>
        <p:spPr>
          <a:xfrm rot="10800000">
            <a:off x="762000" y="5242273"/>
            <a:ext cx="0" cy="914400"/>
          </a:xfrm>
          <a:prstGeom prst="straightConnector1">
            <a:avLst/>
          </a:prstGeom>
          <a:noFill/>
          <a:ln w="19050" cap="flat" cmpd="sng">
            <a:solidFill>
              <a:srgbClr val="FFFFFF">
                <a:alpha val="80000"/>
              </a:srgbClr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254" name="Google Shape;254;p13"/>
          <p:cNvGrpSpPr/>
          <p:nvPr/>
        </p:nvGrpSpPr>
        <p:grpSpPr>
          <a:xfrm>
            <a:off x="151883" y="450775"/>
            <a:ext cx="11883473" cy="3756174"/>
            <a:chOff x="9007" y="222175"/>
            <a:chExt cx="11883473" cy="3756174"/>
          </a:xfrm>
        </p:grpSpPr>
        <p:sp>
          <p:nvSpPr>
            <p:cNvPr id="255" name="Google Shape;255;p13"/>
            <p:cNvSpPr/>
            <p:nvPr/>
          </p:nvSpPr>
          <p:spPr>
            <a:xfrm>
              <a:off x="1669231" y="675062"/>
              <a:ext cx="351665" cy="9144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60000"/>
                  </a:moveTo>
                  <a:lnTo>
                    <a:pt x="120000" y="60000"/>
                  </a:lnTo>
                </a:path>
              </a:pathLst>
            </a:custGeom>
            <a:noFill/>
            <a:ln w="9525" cap="flat" cmpd="sng">
              <a:solidFill>
                <a:srgbClr val="19ACE4"/>
              </a:solidFill>
              <a:prstDash val="solid"/>
              <a:round/>
              <a:headEnd type="none" w="sm" len="sm"/>
              <a:tailEnd type="stealth" w="med" len="med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13"/>
            <p:cNvSpPr txBox="1"/>
            <p:nvPr/>
          </p:nvSpPr>
          <p:spPr>
            <a:xfrm>
              <a:off x="1835507" y="718871"/>
              <a:ext cx="19113" cy="382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700" tIns="0" rIns="1270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00"/>
                <a:buFont typeface="Twentieth Century"/>
                <a:buNone/>
              </a:pPr>
              <a:endParaRPr sz="50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257" name="Google Shape;257;p13"/>
            <p:cNvSpPr/>
            <p:nvPr/>
          </p:nvSpPr>
          <p:spPr>
            <a:xfrm>
              <a:off x="9007" y="222175"/>
              <a:ext cx="1662024" cy="997214"/>
            </a:xfrm>
            <a:prstGeom prst="rect">
              <a:avLst/>
            </a:prstGeom>
            <a:solidFill>
              <a:schemeClr val="accent3"/>
            </a:solidFill>
            <a:ln w="158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13"/>
            <p:cNvSpPr txBox="1"/>
            <p:nvPr/>
          </p:nvSpPr>
          <p:spPr>
            <a:xfrm>
              <a:off x="9007" y="222175"/>
              <a:ext cx="1662024" cy="9972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1425" tIns="85475" rIns="81425" bIns="854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Twentieth Century"/>
                <a:buNone/>
              </a:pPr>
              <a:r>
                <a:rPr lang="nl-NL" sz="1800">
                  <a:solidFill>
                    <a:schemeClr val="lt1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8:00: Opstaan en wassen</a:t>
              </a:r>
              <a:endParaRPr sz="180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259" name="Google Shape;259;p13"/>
            <p:cNvSpPr/>
            <p:nvPr/>
          </p:nvSpPr>
          <p:spPr>
            <a:xfrm>
              <a:off x="3713521" y="675062"/>
              <a:ext cx="351665" cy="9144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60000"/>
                  </a:moveTo>
                  <a:lnTo>
                    <a:pt x="120000" y="60000"/>
                  </a:lnTo>
                </a:path>
              </a:pathLst>
            </a:custGeom>
            <a:noFill/>
            <a:ln w="9525" cap="flat" cmpd="sng">
              <a:solidFill>
                <a:srgbClr val="19ACE4"/>
              </a:solidFill>
              <a:prstDash val="solid"/>
              <a:round/>
              <a:headEnd type="none" w="sm" len="sm"/>
              <a:tailEnd type="stealth" w="med" len="med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13"/>
            <p:cNvSpPr txBox="1"/>
            <p:nvPr/>
          </p:nvSpPr>
          <p:spPr>
            <a:xfrm>
              <a:off x="3879797" y="718871"/>
              <a:ext cx="19113" cy="382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700" tIns="0" rIns="1270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00"/>
                <a:buFont typeface="Twentieth Century"/>
                <a:buNone/>
              </a:pPr>
              <a:endParaRPr sz="50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261" name="Google Shape;261;p13"/>
            <p:cNvSpPr/>
            <p:nvPr/>
          </p:nvSpPr>
          <p:spPr>
            <a:xfrm>
              <a:off x="2053297" y="222175"/>
              <a:ext cx="1662024" cy="997214"/>
            </a:xfrm>
            <a:prstGeom prst="rect">
              <a:avLst/>
            </a:prstGeom>
            <a:solidFill>
              <a:srgbClr val="19ACE4"/>
            </a:solidFill>
            <a:ln w="158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13"/>
            <p:cNvSpPr txBox="1"/>
            <p:nvPr/>
          </p:nvSpPr>
          <p:spPr>
            <a:xfrm>
              <a:off x="2053297" y="222175"/>
              <a:ext cx="1662024" cy="9972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1425" tIns="85475" rIns="81425" bIns="854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Twentieth Century"/>
                <a:buNone/>
              </a:pPr>
              <a:r>
                <a:rPr lang="nl-NL" sz="1800">
                  <a:solidFill>
                    <a:schemeClr val="lt1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8:30: Ontbijt</a:t>
              </a:r>
              <a:endParaRPr sz="180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263" name="Google Shape;263;p13"/>
            <p:cNvSpPr/>
            <p:nvPr/>
          </p:nvSpPr>
          <p:spPr>
            <a:xfrm>
              <a:off x="5757811" y="675062"/>
              <a:ext cx="351665" cy="9144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60000"/>
                  </a:moveTo>
                  <a:lnTo>
                    <a:pt x="120000" y="60000"/>
                  </a:lnTo>
                </a:path>
              </a:pathLst>
            </a:custGeom>
            <a:noFill/>
            <a:ln w="9525" cap="flat" cmpd="sng">
              <a:solidFill>
                <a:srgbClr val="19ACE4"/>
              </a:solidFill>
              <a:prstDash val="solid"/>
              <a:round/>
              <a:headEnd type="none" w="sm" len="sm"/>
              <a:tailEnd type="stealth" w="med" len="med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13"/>
            <p:cNvSpPr txBox="1"/>
            <p:nvPr/>
          </p:nvSpPr>
          <p:spPr>
            <a:xfrm>
              <a:off x="5924087" y="718871"/>
              <a:ext cx="19113" cy="382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700" tIns="0" rIns="1270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00"/>
                <a:buFont typeface="Twentieth Century"/>
                <a:buNone/>
              </a:pPr>
              <a:endParaRPr sz="50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265" name="Google Shape;265;p13"/>
            <p:cNvSpPr/>
            <p:nvPr/>
          </p:nvSpPr>
          <p:spPr>
            <a:xfrm>
              <a:off x="4097587" y="222175"/>
              <a:ext cx="1662024" cy="997214"/>
            </a:xfrm>
            <a:prstGeom prst="rect">
              <a:avLst/>
            </a:prstGeom>
            <a:solidFill>
              <a:srgbClr val="19ACE4"/>
            </a:solidFill>
            <a:ln w="158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13"/>
            <p:cNvSpPr txBox="1"/>
            <p:nvPr/>
          </p:nvSpPr>
          <p:spPr>
            <a:xfrm>
              <a:off x="4097587" y="222175"/>
              <a:ext cx="1662024" cy="9972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1425" tIns="85475" rIns="81425" bIns="854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Twentieth Century"/>
                <a:buNone/>
              </a:pPr>
              <a:r>
                <a:rPr lang="nl-NL" sz="1800">
                  <a:solidFill>
                    <a:schemeClr val="lt1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9:30: Begin activiteiten</a:t>
              </a:r>
              <a:endParaRPr sz="180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267" name="Google Shape;267;p13"/>
            <p:cNvSpPr/>
            <p:nvPr/>
          </p:nvSpPr>
          <p:spPr>
            <a:xfrm>
              <a:off x="7802100" y="675062"/>
              <a:ext cx="351665" cy="9144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60000"/>
                  </a:moveTo>
                  <a:lnTo>
                    <a:pt x="120000" y="60000"/>
                  </a:lnTo>
                </a:path>
              </a:pathLst>
            </a:custGeom>
            <a:noFill/>
            <a:ln w="9525" cap="flat" cmpd="sng">
              <a:solidFill>
                <a:srgbClr val="19ACE4"/>
              </a:solidFill>
              <a:prstDash val="solid"/>
              <a:round/>
              <a:headEnd type="none" w="sm" len="sm"/>
              <a:tailEnd type="stealth" w="med" len="med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13"/>
            <p:cNvSpPr txBox="1"/>
            <p:nvPr/>
          </p:nvSpPr>
          <p:spPr>
            <a:xfrm>
              <a:off x="7968377" y="718871"/>
              <a:ext cx="19113" cy="382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700" tIns="0" rIns="1270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00"/>
                <a:buFont typeface="Twentieth Century"/>
                <a:buNone/>
              </a:pPr>
              <a:endParaRPr sz="50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269" name="Google Shape;269;p13"/>
            <p:cNvSpPr/>
            <p:nvPr/>
          </p:nvSpPr>
          <p:spPr>
            <a:xfrm>
              <a:off x="6141876" y="222175"/>
              <a:ext cx="1662024" cy="997214"/>
            </a:xfrm>
            <a:prstGeom prst="rect">
              <a:avLst/>
            </a:prstGeom>
            <a:solidFill>
              <a:schemeClr val="accent3"/>
            </a:solidFill>
            <a:ln w="158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70;p13"/>
            <p:cNvSpPr txBox="1"/>
            <p:nvPr/>
          </p:nvSpPr>
          <p:spPr>
            <a:xfrm>
              <a:off x="6141876" y="222175"/>
              <a:ext cx="1662024" cy="9972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1425" tIns="85475" rIns="81425" bIns="854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Twentieth Century"/>
                <a:buNone/>
              </a:pPr>
              <a:r>
                <a:rPr lang="nl-NL" sz="1800" dirty="0">
                  <a:solidFill>
                    <a:schemeClr val="lt1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12:15 - 12:30: Handen wassen </a:t>
              </a:r>
              <a:endParaRPr dirty="0"/>
            </a:p>
          </p:txBody>
        </p:sp>
        <p:sp>
          <p:nvSpPr>
            <p:cNvPr id="271" name="Google Shape;271;p13"/>
            <p:cNvSpPr/>
            <p:nvPr/>
          </p:nvSpPr>
          <p:spPr>
            <a:xfrm>
              <a:off x="9846390" y="675062"/>
              <a:ext cx="351665" cy="9144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60000"/>
                  </a:moveTo>
                  <a:lnTo>
                    <a:pt x="120000" y="60000"/>
                  </a:lnTo>
                </a:path>
              </a:pathLst>
            </a:custGeom>
            <a:noFill/>
            <a:ln w="9525" cap="flat" cmpd="sng">
              <a:solidFill>
                <a:srgbClr val="19ACE4"/>
              </a:solidFill>
              <a:prstDash val="solid"/>
              <a:round/>
              <a:headEnd type="none" w="sm" len="sm"/>
              <a:tailEnd type="stealth" w="med" len="med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13"/>
            <p:cNvSpPr txBox="1"/>
            <p:nvPr/>
          </p:nvSpPr>
          <p:spPr>
            <a:xfrm>
              <a:off x="10012666" y="718871"/>
              <a:ext cx="19113" cy="382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700" tIns="0" rIns="1270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00"/>
                <a:buFont typeface="Twentieth Century"/>
                <a:buNone/>
              </a:pPr>
              <a:endParaRPr sz="50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273" name="Google Shape;273;p13"/>
            <p:cNvSpPr/>
            <p:nvPr/>
          </p:nvSpPr>
          <p:spPr>
            <a:xfrm>
              <a:off x="8186166" y="222175"/>
              <a:ext cx="1662024" cy="997214"/>
            </a:xfrm>
            <a:prstGeom prst="rect">
              <a:avLst/>
            </a:prstGeom>
            <a:solidFill>
              <a:srgbClr val="19ACE4"/>
            </a:solidFill>
            <a:ln w="158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74;p13"/>
            <p:cNvSpPr txBox="1"/>
            <p:nvPr/>
          </p:nvSpPr>
          <p:spPr>
            <a:xfrm>
              <a:off x="8186166" y="222175"/>
              <a:ext cx="1662024" cy="9972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1425" tIns="85475" rIns="81425" bIns="854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Twentieth Century"/>
                <a:buNone/>
              </a:pPr>
              <a:r>
                <a:rPr lang="nl-NL" sz="1800">
                  <a:solidFill>
                    <a:schemeClr val="lt1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12:30: Middageten </a:t>
              </a:r>
              <a:endParaRPr/>
            </a:p>
          </p:txBody>
        </p:sp>
        <p:sp>
          <p:nvSpPr>
            <p:cNvPr id="275" name="Google Shape;275;p13"/>
            <p:cNvSpPr/>
            <p:nvPr/>
          </p:nvSpPr>
          <p:spPr>
            <a:xfrm>
              <a:off x="840019" y="1217590"/>
              <a:ext cx="10221448" cy="35166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0"/>
                  </a:moveTo>
                  <a:lnTo>
                    <a:pt x="120000" y="65835"/>
                  </a:lnTo>
                  <a:lnTo>
                    <a:pt x="0" y="65835"/>
                  </a:lnTo>
                  <a:lnTo>
                    <a:pt x="0" y="120000"/>
                  </a:lnTo>
                </a:path>
              </a:pathLst>
            </a:custGeom>
            <a:noFill/>
            <a:ln w="9525" cap="flat" cmpd="sng">
              <a:solidFill>
                <a:srgbClr val="19ACE4"/>
              </a:solidFill>
              <a:prstDash val="solid"/>
              <a:round/>
              <a:headEnd type="none" w="sm" len="sm"/>
              <a:tailEnd type="stealth" w="med" len="med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76;p13"/>
            <p:cNvSpPr txBox="1"/>
            <p:nvPr/>
          </p:nvSpPr>
          <p:spPr>
            <a:xfrm>
              <a:off x="5695029" y="1391511"/>
              <a:ext cx="511429" cy="382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700" tIns="0" rIns="1270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00"/>
                <a:buFont typeface="Twentieth Century"/>
                <a:buNone/>
              </a:pPr>
              <a:endParaRPr sz="50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277" name="Google Shape;277;p13"/>
            <p:cNvSpPr/>
            <p:nvPr/>
          </p:nvSpPr>
          <p:spPr>
            <a:xfrm>
              <a:off x="10230456" y="222175"/>
              <a:ext cx="1662024" cy="997214"/>
            </a:xfrm>
            <a:prstGeom prst="rect">
              <a:avLst/>
            </a:prstGeom>
            <a:solidFill>
              <a:srgbClr val="19ACE4"/>
            </a:solidFill>
            <a:ln w="158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78;p13"/>
            <p:cNvSpPr txBox="1"/>
            <p:nvPr/>
          </p:nvSpPr>
          <p:spPr>
            <a:xfrm>
              <a:off x="10230456" y="222175"/>
              <a:ext cx="1662024" cy="9972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1425" tIns="85475" rIns="81425" bIns="854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Twentieth Century"/>
                <a:buNone/>
              </a:pPr>
              <a:r>
                <a:rPr lang="nl-NL" sz="1800">
                  <a:solidFill>
                    <a:schemeClr val="lt1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13:15: Even uitrusten</a:t>
              </a:r>
              <a:endParaRPr sz="180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279" name="Google Shape;279;p13"/>
            <p:cNvSpPr/>
            <p:nvPr/>
          </p:nvSpPr>
          <p:spPr>
            <a:xfrm>
              <a:off x="1669231" y="2054543"/>
              <a:ext cx="351665" cy="9144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60000"/>
                  </a:moveTo>
                  <a:lnTo>
                    <a:pt x="120000" y="60000"/>
                  </a:lnTo>
                </a:path>
              </a:pathLst>
            </a:custGeom>
            <a:noFill/>
            <a:ln w="9525" cap="flat" cmpd="sng">
              <a:solidFill>
                <a:srgbClr val="19ACE4"/>
              </a:solidFill>
              <a:prstDash val="solid"/>
              <a:round/>
              <a:headEnd type="none" w="sm" len="sm"/>
              <a:tailEnd type="stealth" w="med" len="med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80;p13"/>
            <p:cNvSpPr txBox="1"/>
            <p:nvPr/>
          </p:nvSpPr>
          <p:spPr>
            <a:xfrm>
              <a:off x="1835507" y="2098351"/>
              <a:ext cx="19113" cy="382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700" tIns="0" rIns="1270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00"/>
                <a:buFont typeface="Twentieth Century"/>
                <a:buNone/>
              </a:pPr>
              <a:endParaRPr sz="50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281" name="Google Shape;281;p13"/>
            <p:cNvSpPr/>
            <p:nvPr/>
          </p:nvSpPr>
          <p:spPr>
            <a:xfrm>
              <a:off x="9007" y="1601655"/>
              <a:ext cx="1662024" cy="997214"/>
            </a:xfrm>
            <a:prstGeom prst="rect">
              <a:avLst/>
            </a:prstGeom>
            <a:solidFill>
              <a:srgbClr val="19ACE4"/>
            </a:solidFill>
            <a:ln w="158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82;p13"/>
            <p:cNvSpPr txBox="1"/>
            <p:nvPr/>
          </p:nvSpPr>
          <p:spPr>
            <a:xfrm>
              <a:off x="9007" y="1601655"/>
              <a:ext cx="1662024" cy="9972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1425" tIns="85475" rIns="81425" bIns="854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Twentieth Century"/>
                <a:buNone/>
              </a:pPr>
              <a:r>
                <a:rPr lang="nl-NL" sz="1800">
                  <a:solidFill>
                    <a:schemeClr val="lt1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14:15: Heropstart activiteiten</a:t>
              </a:r>
              <a:endParaRPr sz="180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283" name="Google Shape;283;p13"/>
            <p:cNvSpPr/>
            <p:nvPr/>
          </p:nvSpPr>
          <p:spPr>
            <a:xfrm>
              <a:off x="3713521" y="2054543"/>
              <a:ext cx="351665" cy="9144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60000"/>
                  </a:moveTo>
                  <a:lnTo>
                    <a:pt x="120000" y="60000"/>
                  </a:lnTo>
                </a:path>
              </a:pathLst>
            </a:custGeom>
            <a:noFill/>
            <a:ln w="9525" cap="flat" cmpd="sng">
              <a:solidFill>
                <a:srgbClr val="19ACE4"/>
              </a:solidFill>
              <a:prstDash val="solid"/>
              <a:round/>
              <a:headEnd type="none" w="sm" len="sm"/>
              <a:tailEnd type="stealth" w="med" len="med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84;p13"/>
            <p:cNvSpPr txBox="1"/>
            <p:nvPr/>
          </p:nvSpPr>
          <p:spPr>
            <a:xfrm>
              <a:off x="3879797" y="2098351"/>
              <a:ext cx="19113" cy="382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700" tIns="0" rIns="1270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00"/>
                <a:buFont typeface="Twentieth Century"/>
                <a:buNone/>
              </a:pPr>
              <a:endParaRPr sz="50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285" name="Google Shape;285;p13"/>
            <p:cNvSpPr/>
            <p:nvPr/>
          </p:nvSpPr>
          <p:spPr>
            <a:xfrm>
              <a:off x="2053297" y="1601655"/>
              <a:ext cx="1662024" cy="997214"/>
            </a:xfrm>
            <a:prstGeom prst="rect">
              <a:avLst/>
            </a:prstGeom>
            <a:solidFill>
              <a:schemeClr val="accent3"/>
            </a:solidFill>
            <a:ln w="158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86;p13"/>
            <p:cNvSpPr txBox="1"/>
            <p:nvPr/>
          </p:nvSpPr>
          <p:spPr>
            <a:xfrm>
              <a:off x="2053297" y="1601655"/>
              <a:ext cx="1662024" cy="9972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1425" tIns="85475" rIns="81425" bIns="854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Twentieth Century"/>
                <a:buNone/>
              </a:pPr>
              <a:r>
                <a:rPr lang="nl-NL" sz="1800" dirty="0">
                  <a:solidFill>
                    <a:schemeClr val="lt1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15:45 - 16:00: Handen wassen </a:t>
              </a:r>
              <a:endParaRPr dirty="0"/>
            </a:p>
          </p:txBody>
        </p:sp>
        <p:sp>
          <p:nvSpPr>
            <p:cNvPr id="287" name="Google Shape;287;p13"/>
            <p:cNvSpPr/>
            <p:nvPr/>
          </p:nvSpPr>
          <p:spPr>
            <a:xfrm>
              <a:off x="5757811" y="2054543"/>
              <a:ext cx="351665" cy="9144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60000"/>
                  </a:moveTo>
                  <a:lnTo>
                    <a:pt x="120000" y="60000"/>
                  </a:lnTo>
                </a:path>
              </a:pathLst>
            </a:custGeom>
            <a:noFill/>
            <a:ln w="9525" cap="flat" cmpd="sng">
              <a:solidFill>
                <a:srgbClr val="19ACE4"/>
              </a:solidFill>
              <a:prstDash val="solid"/>
              <a:round/>
              <a:headEnd type="none" w="sm" len="sm"/>
              <a:tailEnd type="stealth" w="med" len="med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13"/>
            <p:cNvSpPr txBox="1"/>
            <p:nvPr/>
          </p:nvSpPr>
          <p:spPr>
            <a:xfrm>
              <a:off x="5924087" y="2098351"/>
              <a:ext cx="19113" cy="382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700" tIns="0" rIns="1270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00"/>
                <a:buFont typeface="Twentieth Century"/>
                <a:buNone/>
              </a:pPr>
              <a:endParaRPr sz="50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289" name="Google Shape;289;p13"/>
            <p:cNvSpPr/>
            <p:nvPr/>
          </p:nvSpPr>
          <p:spPr>
            <a:xfrm>
              <a:off x="4097587" y="1601655"/>
              <a:ext cx="1662024" cy="997214"/>
            </a:xfrm>
            <a:prstGeom prst="rect">
              <a:avLst/>
            </a:prstGeom>
            <a:solidFill>
              <a:srgbClr val="19ACE4"/>
            </a:solidFill>
            <a:ln w="158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90;p13"/>
            <p:cNvSpPr txBox="1"/>
            <p:nvPr/>
          </p:nvSpPr>
          <p:spPr>
            <a:xfrm>
              <a:off x="4097587" y="1601655"/>
              <a:ext cx="1662024" cy="9972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1425" tIns="85475" rIns="81425" bIns="854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Twentieth Century"/>
                <a:buNone/>
              </a:pPr>
              <a:r>
                <a:rPr lang="nl-NL" sz="1800">
                  <a:solidFill>
                    <a:schemeClr val="lt1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16:00: 4-uurtje</a:t>
              </a:r>
              <a:endParaRPr/>
            </a:p>
          </p:txBody>
        </p:sp>
        <p:sp>
          <p:nvSpPr>
            <p:cNvPr id="291" name="Google Shape;291;p13"/>
            <p:cNvSpPr/>
            <p:nvPr/>
          </p:nvSpPr>
          <p:spPr>
            <a:xfrm>
              <a:off x="7802100" y="2054543"/>
              <a:ext cx="351665" cy="9144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60000"/>
                  </a:moveTo>
                  <a:lnTo>
                    <a:pt x="120000" y="60000"/>
                  </a:lnTo>
                </a:path>
              </a:pathLst>
            </a:custGeom>
            <a:noFill/>
            <a:ln w="9525" cap="flat" cmpd="sng">
              <a:solidFill>
                <a:srgbClr val="19ACE4"/>
              </a:solidFill>
              <a:prstDash val="solid"/>
              <a:round/>
              <a:headEnd type="none" w="sm" len="sm"/>
              <a:tailEnd type="stealth" w="med" len="med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13"/>
            <p:cNvSpPr txBox="1"/>
            <p:nvPr/>
          </p:nvSpPr>
          <p:spPr>
            <a:xfrm>
              <a:off x="7968377" y="2098351"/>
              <a:ext cx="19113" cy="382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700" tIns="0" rIns="1270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00"/>
                <a:buFont typeface="Twentieth Century"/>
                <a:buNone/>
              </a:pPr>
              <a:endParaRPr sz="50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293" name="Google Shape;293;p13"/>
            <p:cNvSpPr/>
            <p:nvPr/>
          </p:nvSpPr>
          <p:spPr>
            <a:xfrm>
              <a:off x="6141876" y="1601655"/>
              <a:ext cx="1662024" cy="997214"/>
            </a:xfrm>
            <a:prstGeom prst="rect">
              <a:avLst/>
            </a:prstGeom>
            <a:solidFill>
              <a:schemeClr val="accent3"/>
            </a:solidFill>
            <a:ln w="158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13"/>
            <p:cNvSpPr txBox="1"/>
            <p:nvPr/>
          </p:nvSpPr>
          <p:spPr>
            <a:xfrm>
              <a:off x="6141876" y="1601655"/>
              <a:ext cx="1662024" cy="9972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1425" tIns="85475" rIns="81425" bIns="854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Twentieth Century"/>
                <a:buNone/>
              </a:pPr>
              <a:r>
                <a:rPr lang="nl-NL" sz="1800" dirty="0">
                  <a:solidFill>
                    <a:schemeClr val="lt1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17:45 - 18:00 : Handen wassen </a:t>
              </a:r>
              <a:endParaRPr dirty="0"/>
            </a:p>
          </p:txBody>
        </p:sp>
        <p:sp>
          <p:nvSpPr>
            <p:cNvPr id="295" name="Google Shape;295;p13"/>
            <p:cNvSpPr/>
            <p:nvPr/>
          </p:nvSpPr>
          <p:spPr>
            <a:xfrm>
              <a:off x="9846390" y="2054543"/>
              <a:ext cx="351665" cy="9144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60000"/>
                  </a:moveTo>
                  <a:lnTo>
                    <a:pt x="120000" y="60000"/>
                  </a:lnTo>
                </a:path>
              </a:pathLst>
            </a:custGeom>
            <a:noFill/>
            <a:ln w="9525" cap="flat" cmpd="sng">
              <a:solidFill>
                <a:srgbClr val="19ACE4"/>
              </a:solidFill>
              <a:prstDash val="solid"/>
              <a:round/>
              <a:headEnd type="none" w="sm" len="sm"/>
              <a:tailEnd type="stealth" w="med" len="med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13"/>
            <p:cNvSpPr txBox="1"/>
            <p:nvPr/>
          </p:nvSpPr>
          <p:spPr>
            <a:xfrm>
              <a:off x="10012666" y="2098351"/>
              <a:ext cx="19113" cy="382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700" tIns="0" rIns="1270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00"/>
                <a:buFont typeface="Twentieth Century"/>
                <a:buNone/>
              </a:pPr>
              <a:endParaRPr sz="50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297" name="Google Shape;297;p13"/>
            <p:cNvSpPr/>
            <p:nvPr/>
          </p:nvSpPr>
          <p:spPr>
            <a:xfrm>
              <a:off x="8186166" y="1601655"/>
              <a:ext cx="1662024" cy="997214"/>
            </a:xfrm>
            <a:prstGeom prst="rect">
              <a:avLst/>
            </a:prstGeom>
            <a:solidFill>
              <a:srgbClr val="19ACE4"/>
            </a:solidFill>
            <a:ln w="158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13"/>
            <p:cNvSpPr txBox="1"/>
            <p:nvPr/>
          </p:nvSpPr>
          <p:spPr>
            <a:xfrm>
              <a:off x="8186166" y="1601655"/>
              <a:ext cx="1662024" cy="9972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1425" tIns="85475" rIns="81425" bIns="854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Twentieth Century"/>
                <a:buNone/>
              </a:pPr>
              <a:r>
                <a:rPr lang="nl-NL" sz="1800">
                  <a:solidFill>
                    <a:schemeClr val="lt1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18:00: Avondeten </a:t>
              </a:r>
              <a:endParaRPr/>
            </a:p>
          </p:txBody>
        </p:sp>
        <p:sp>
          <p:nvSpPr>
            <p:cNvPr id="299" name="Google Shape;299;p13"/>
            <p:cNvSpPr/>
            <p:nvPr/>
          </p:nvSpPr>
          <p:spPr>
            <a:xfrm>
              <a:off x="840019" y="2597070"/>
              <a:ext cx="10221448" cy="351665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120000" y="0"/>
                  </a:moveTo>
                  <a:lnTo>
                    <a:pt x="120000" y="65835"/>
                  </a:lnTo>
                  <a:lnTo>
                    <a:pt x="0" y="65835"/>
                  </a:lnTo>
                  <a:lnTo>
                    <a:pt x="0" y="120000"/>
                  </a:lnTo>
                </a:path>
              </a:pathLst>
            </a:custGeom>
            <a:noFill/>
            <a:ln w="9525" cap="flat" cmpd="sng">
              <a:solidFill>
                <a:srgbClr val="19ACE4"/>
              </a:solidFill>
              <a:prstDash val="solid"/>
              <a:round/>
              <a:headEnd type="none" w="sm" len="sm"/>
              <a:tailEnd type="stealth" w="med" len="med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0" name="Google Shape;300;p13"/>
            <p:cNvSpPr txBox="1"/>
            <p:nvPr/>
          </p:nvSpPr>
          <p:spPr>
            <a:xfrm>
              <a:off x="5695029" y="2770991"/>
              <a:ext cx="511429" cy="382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700" tIns="0" rIns="1270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00"/>
                <a:buFont typeface="Twentieth Century"/>
                <a:buNone/>
              </a:pPr>
              <a:endParaRPr sz="50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301" name="Google Shape;301;p13"/>
            <p:cNvSpPr/>
            <p:nvPr/>
          </p:nvSpPr>
          <p:spPr>
            <a:xfrm>
              <a:off x="10230456" y="1601655"/>
              <a:ext cx="1662024" cy="997214"/>
            </a:xfrm>
            <a:prstGeom prst="rect">
              <a:avLst/>
            </a:prstGeom>
            <a:solidFill>
              <a:srgbClr val="19ACE4"/>
            </a:solidFill>
            <a:ln w="158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2" name="Google Shape;302;p13"/>
            <p:cNvSpPr txBox="1"/>
            <p:nvPr/>
          </p:nvSpPr>
          <p:spPr>
            <a:xfrm>
              <a:off x="10230456" y="1601655"/>
              <a:ext cx="1662024" cy="9972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1425" tIns="85475" rIns="81425" bIns="854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Twentieth Century"/>
                <a:buNone/>
              </a:pPr>
              <a:r>
                <a:rPr lang="nl-NL" sz="1800">
                  <a:solidFill>
                    <a:schemeClr val="lt1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21:00: Sloebers gaan slapen </a:t>
              </a:r>
              <a:endParaRPr/>
            </a:p>
          </p:txBody>
        </p:sp>
        <p:sp>
          <p:nvSpPr>
            <p:cNvPr id="303" name="Google Shape;303;p13"/>
            <p:cNvSpPr/>
            <p:nvPr/>
          </p:nvSpPr>
          <p:spPr>
            <a:xfrm>
              <a:off x="1669231" y="3434023"/>
              <a:ext cx="351665" cy="9144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60000"/>
                  </a:moveTo>
                  <a:lnTo>
                    <a:pt x="120000" y="60000"/>
                  </a:lnTo>
                </a:path>
              </a:pathLst>
            </a:custGeom>
            <a:noFill/>
            <a:ln w="9525" cap="flat" cmpd="sng">
              <a:solidFill>
                <a:srgbClr val="19ACE4"/>
              </a:solidFill>
              <a:prstDash val="solid"/>
              <a:round/>
              <a:headEnd type="none" w="sm" len="sm"/>
              <a:tailEnd type="stealth" w="med" len="med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4" name="Google Shape;304;p13"/>
            <p:cNvSpPr txBox="1"/>
            <p:nvPr/>
          </p:nvSpPr>
          <p:spPr>
            <a:xfrm>
              <a:off x="1835507" y="3477831"/>
              <a:ext cx="19113" cy="382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700" tIns="0" rIns="1270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00"/>
                <a:buFont typeface="Twentieth Century"/>
                <a:buNone/>
              </a:pPr>
              <a:endParaRPr sz="50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305" name="Google Shape;305;p13"/>
            <p:cNvSpPr/>
            <p:nvPr/>
          </p:nvSpPr>
          <p:spPr>
            <a:xfrm>
              <a:off x="9007" y="2981135"/>
              <a:ext cx="1662024" cy="997214"/>
            </a:xfrm>
            <a:prstGeom prst="rect">
              <a:avLst/>
            </a:prstGeom>
            <a:solidFill>
              <a:srgbClr val="19ACE4"/>
            </a:solidFill>
            <a:ln w="158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6" name="Google Shape;306;p13"/>
            <p:cNvSpPr txBox="1"/>
            <p:nvPr/>
          </p:nvSpPr>
          <p:spPr>
            <a:xfrm>
              <a:off x="9007" y="2981135"/>
              <a:ext cx="1662024" cy="9972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1425" tIns="85475" rIns="81425" bIns="854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Twentieth Century"/>
                <a:buNone/>
              </a:pPr>
              <a:r>
                <a:rPr lang="nl-NL" sz="1800">
                  <a:solidFill>
                    <a:schemeClr val="lt1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21:15: Speelclubs gaan slapen </a:t>
              </a:r>
              <a:endParaRPr/>
            </a:p>
          </p:txBody>
        </p:sp>
        <p:sp>
          <p:nvSpPr>
            <p:cNvPr id="307" name="Google Shape;307;p13"/>
            <p:cNvSpPr/>
            <p:nvPr/>
          </p:nvSpPr>
          <p:spPr>
            <a:xfrm>
              <a:off x="3713521" y="3434023"/>
              <a:ext cx="351665" cy="9144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60000"/>
                  </a:moveTo>
                  <a:lnTo>
                    <a:pt x="120000" y="60000"/>
                  </a:lnTo>
                </a:path>
              </a:pathLst>
            </a:custGeom>
            <a:noFill/>
            <a:ln w="9525" cap="flat" cmpd="sng">
              <a:solidFill>
                <a:srgbClr val="19ACE4"/>
              </a:solidFill>
              <a:prstDash val="solid"/>
              <a:round/>
              <a:headEnd type="none" w="sm" len="sm"/>
              <a:tailEnd type="stealth" w="med" len="med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8" name="Google Shape;308;p13"/>
            <p:cNvSpPr txBox="1"/>
            <p:nvPr/>
          </p:nvSpPr>
          <p:spPr>
            <a:xfrm>
              <a:off x="3879797" y="3477831"/>
              <a:ext cx="19113" cy="382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700" tIns="0" rIns="1270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00"/>
                <a:buFont typeface="Twentieth Century"/>
                <a:buNone/>
              </a:pPr>
              <a:endParaRPr sz="50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309" name="Google Shape;309;p13"/>
            <p:cNvSpPr/>
            <p:nvPr/>
          </p:nvSpPr>
          <p:spPr>
            <a:xfrm>
              <a:off x="2053297" y="2981135"/>
              <a:ext cx="1662024" cy="997214"/>
            </a:xfrm>
            <a:prstGeom prst="rect">
              <a:avLst/>
            </a:prstGeom>
            <a:solidFill>
              <a:srgbClr val="19ACE4"/>
            </a:solidFill>
            <a:ln w="158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0" name="Google Shape;310;p13"/>
            <p:cNvSpPr txBox="1"/>
            <p:nvPr/>
          </p:nvSpPr>
          <p:spPr>
            <a:xfrm>
              <a:off x="2053297" y="2981135"/>
              <a:ext cx="1662024" cy="9972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1425" tIns="85475" rIns="81425" bIns="854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Twentieth Century"/>
                <a:buNone/>
              </a:pPr>
              <a:r>
                <a:rPr lang="nl-NL" sz="1800">
                  <a:solidFill>
                    <a:schemeClr val="lt1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21:30: Kwiks gaan slapen </a:t>
              </a:r>
              <a:endParaRPr/>
            </a:p>
          </p:txBody>
        </p:sp>
        <p:sp>
          <p:nvSpPr>
            <p:cNvPr id="311" name="Google Shape;311;p13"/>
            <p:cNvSpPr/>
            <p:nvPr/>
          </p:nvSpPr>
          <p:spPr>
            <a:xfrm>
              <a:off x="5757811" y="3434023"/>
              <a:ext cx="351665" cy="9144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60000"/>
                  </a:moveTo>
                  <a:lnTo>
                    <a:pt x="120000" y="60000"/>
                  </a:lnTo>
                </a:path>
              </a:pathLst>
            </a:custGeom>
            <a:noFill/>
            <a:ln w="9525" cap="flat" cmpd="sng">
              <a:solidFill>
                <a:srgbClr val="19ACE4"/>
              </a:solidFill>
              <a:prstDash val="solid"/>
              <a:round/>
              <a:headEnd type="none" w="sm" len="sm"/>
              <a:tailEnd type="stealth" w="med" len="med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2" name="Google Shape;312;p13"/>
            <p:cNvSpPr txBox="1"/>
            <p:nvPr/>
          </p:nvSpPr>
          <p:spPr>
            <a:xfrm>
              <a:off x="5924087" y="3477831"/>
              <a:ext cx="19113" cy="382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700" tIns="0" rIns="1270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00"/>
                <a:buFont typeface="Twentieth Century"/>
                <a:buNone/>
              </a:pPr>
              <a:endParaRPr sz="50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313" name="Google Shape;313;p13"/>
            <p:cNvSpPr/>
            <p:nvPr/>
          </p:nvSpPr>
          <p:spPr>
            <a:xfrm>
              <a:off x="4097587" y="2981135"/>
              <a:ext cx="1662024" cy="997214"/>
            </a:xfrm>
            <a:prstGeom prst="rect">
              <a:avLst/>
            </a:prstGeom>
            <a:solidFill>
              <a:srgbClr val="19ACE4"/>
            </a:solidFill>
            <a:ln w="158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4" name="Google Shape;314;p13"/>
            <p:cNvSpPr txBox="1"/>
            <p:nvPr/>
          </p:nvSpPr>
          <p:spPr>
            <a:xfrm>
              <a:off x="4097587" y="2981135"/>
              <a:ext cx="1662024" cy="9972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1425" tIns="85475" rIns="81425" bIns="854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Twentieth Century"/>
                <a:buNone/>
              </a:pPr>
              <a:r>
                <a:rPr lang="nl-NL" sz="1800">
                  <a:solidFill>
                    <a:schemeClr val="lt1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22:00 Tippers gaan slapen </a:t>
              </a:r>
              <a:endParaRPr/>
            </a:p>
          </p:txBody>
        </p:sp>
        <p:sp>
          <p:nvSpPr>
            <p:cNvPr id="315" name="Google Shape;315;p13"/>
            <p:cNvSpPr/>
            <p:nvPr/>
          </p:nvSpPr>
          <p:spPr>
            <a:xfrm>
              <a:off x="7802100" y="3434023"/>
              <a:ext cx="351665" cy="9144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60000"/>
                  </a:moveTo>
                  <a:lnTo>
                    <a:pt x="120000" y="60000"/>
                  </a:lnTo>
                </a:path>
              </a:pathLst>
            </a:custGeom>
            <a:noFill/>
            <a:ln w="9525" cap="flat" cmpd="sng">
              <a:solidFill>
                <a:srgbClr val="19ACE4"/>
              </a:solidFill>
              <a:prstDash val="solid"/>
              <a:round/>
              <a:headEnd type="none" w="sm" len="sm"/>
              <a:tailEnd type="stealth" w="med" len="med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p13"/>
            <p:cNvSpPr txBox="1"/>
            <p:nvPr/>
          </p:nvSpPr>
          <p:spPr>
            <a:xfrm>
              <a:off x="7968377" y="3477831"/>
              <a:ext cx="19113" cy="382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700" tIns="0" rIns="1270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00"/>
                <a:buFont typeface="Twentieth Century"/>
                <a:buNone/>
              </a:pPr>
              <a:endParaRPr sz="50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317" name="Google Shape;317;p13"/>
            <p:cNvSpPr/>
            <p:nvPr/>
          </p:nvSpPr>
          <p:spPr>
            <a:xfrm>
              <a:off x="6141876" y="2981135"/>
              <a:ext cx="1662024" cy="997214"/>
            </a:xfrm>
            <a:prstGeom prst="rect">
              <a:avLst/>
            </a:prstGeom>
            <a:solidFill>
              <a:srgbClr val="19ACE4"/>
            </a:solidFill>
            <a:ln w="158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8" name="Google Shape;318;p13"/>
            <p:cNvSpPr txBox="1"/>
            <p:nvPr/>
          </p:nvSpPr>
          <p:spPr>
            <a:xfrm>
              <a:off x="6141876" y="2981135"/>
              <a:ext cx="1662024" cy="9972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1425" tIns="85475" rIns="81425" bIns="854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Twentieth Century"/>
                <a:buNone/>
              </a:pPr>
              <a:r>
                <a:rPr lang="nl-NL" sz="1800">
                  <a:solidFill>
                    <a:schemeClr val="lt1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22:30: Tiptiens gaan slapen </a:t>
              </a:r>
              <a:endParaRPr/>
            </a:p>
          </p:txBody>
        </p:sp>
        <p:sp>
          <p:nvSpPr>
            <p:cNvPr id="319" name="Google Shape;319;p13"/>
            <p:cNvSpPr/>
            <p:nvPr/>
          </p:nvSpPr>
          <p:spPr>
            <a:xfrm>
              <a:off x="9846390" y="3434023"/>
              <a:ext cx="351665" cy="91440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0" y="60000"/>
                  </a:moveTo>
                  <a:lnTo>
                    <a:pt x="120000" y="60000"/>
                  </a:lnTo>
                </a:path>
              </a:pathLst>
            </a:custGeom>
            <a:noFill/>
            <a:ln w="9525" cap="flat" cmpd="sng">
              <a:solidFill>
                <a:srgbClr val="19ACE4"/>
              </a:solidFill>
              <a:prstDash val="solid"/>
              <a:round/>
              <a:headEnd type="none" w="sm" len="sm"/>
              <a:tailEnd type="stealth" w="med" len="med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0" name="Google Shape;320;p13"/>
            <p:cNvSpPr txBox="1"/>
            <p:nvPr/>
          </p:nvSpPr>
          <p:spPr>
            <a:xfrm>
              <a:off x="10012666" y="3477831"/>
              <a:ext cx="19113" cy="3822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700" tIns="0" rIns="12700" bIns="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500"/>
                <a:buFont typeface="Twentieth Century"/>
                <a:buNone/>
              </a:pPr>
              <a:endParaRPr sz="500">
                <a:solidFill>
                  <a:schemeClr val="dk1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  <p:sp>
          <p:nvSpPr>
            <p:cNvPr id="321" name="Google Shape;321;p13"/>
            <p:cNvSpPr/>
            <p:nvPr/>
          </p:nvSpPr>
          <p:spPr>
            <a:xfrm>
              <a:off x="8186166" y="2981135"/>
              <a:ext cx="1662024" cy="997214"/>
            </a:xfrm>
            <a:prstGeom prst="rect">
              <a:avLst/>
            </a:prstGeom>
            <a:solidFill>
              <a:srgbClr val="19ACE4"/>
            </a:solidFill>
            <a:ln w="158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p13"/>
            <p:cNvSpPr txBox="1"/>
            <p:nvPr/>
          </p:nvSpPr>
          <p:spPr>
            <a:xfrm>
              <a:off x="8186166" y="2981135"/>
              <a:ext cx="1662024" cy="9972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1425" tIns="85475" rIns="81425" bIns="854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Twentieth Century"/>
                <a:buNone/>
              </a:pPr>
              <a:r>
                <a:rPr lang="nl-NL" sz="1800">
                  <a:solidFill>
                    <a:schemeClr val="lt1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23:00: Aspi's gaan slapen </a:t>
              </a:r>
              <a:endParaRPr/>
            </a:p>
          </p:txBody>
        </p:sp>
        <p:sp>
          <p:nvSpPr>
            <p:cNvPr id="323" name="Google Shape;323;p13"/>
            <p:cNvSpPr/>
            <p:nvPr/>
          </p:nvSpPr>
          <p:spPr>
            <a:xfrm>
              <a:off x="10230456" y="2981135"/>
              <a:ext cx="1662024" cy="997214"/>
            </a:xfrm>
            <a:prstGeom prst="rect">
              <a:avLst/>
            </a:prstGeom>
            <a:solidFill>
              <a:srgbClr val="19ACE4"/>
            </a:solidFill>
            <a:ln w="1587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4" name="Google Shape;324;p13"/>
            <p:cNvSpPr txBox="1"/>
            <p:nvPr/>
          </p:nvSpPr>
          <p:spPr>
            <a:xfrm>
              <a:off x="10230456" y="2981135"/>
              <a:ext cx="1662024" cy="99721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1425" tIns="85475" rIns="81425" bIns="8547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Twentieth Century"/>
                <a:buNone/>
              </a:pPr>
              <a:r>
                <a:rPr lang="nl-NL" sz="1800">
                  <a:solidFill>
                    <a:schemeClr val="lt1"/>
                  </a:solidFill>
                  <a:latin typeface="Twentieth Century"/>
                  <a:ea typeface="Twentieth Century"/>
                  <a:cs typeface="Twentieth Century"/>
                  <a:sym typeface="Twentieth Century"/>
                </a:rPr>
                <a:t>23:30: De leiding houdt de wacht</a:t>
              </a:r>
              <a:endParaRPr sz="1800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endParaRPr>
            </a:p>
          </p:txBody>
        </p:sp>
      </p:grp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14"/>
          <p:cNvSpPr/>
          <p:nvPr/>
        </p:nvSpPr>
        <p:spPr>
          <a:xfrm>
            <a:off x="0" y="0"/>
            <a:ext cx="546854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331" name="Google Shape;331;p14"/>
          <p:cNvSpPr txBox="1">
            <a:spLocks noGrp="1"/>
          </p:cNvSpPr>
          <p:nvPr>
            <p:ph type="title"/>
          </p:nvPr>
        </p:nvSpPr>
        <p:spPr>
          <a:xfrm>
            <a:off x="1024129" y="585216"/>
            <a:ext cx="3779085" cy="14996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Twentieth Century"/>
              <a:buNone/>
            </a:pPr>
            <a:r>
              <a:rPr lang="nl-NL">
                <a:solidFill>
                  <a:srgbClr val="FFFFFF"/>
                </a:solidFill>
              </a:rPr>
              <a:t>IN GEVAL VAN NOOD</a:t>
            </a:r>
            <a:endParaRPr/>
          </a:p>
        </p:txBody>
      </p:sp>
      <p:cxnSp>
        <p:nvCxnSpPr>
          <p:cNvPr id="332" name="Google Shape;332;p14"/>
          <p:cNvCxnSpPr/>
          <p:nvPr/>
        </p:nvCxnSpPr>
        <p:spPr>
          <a:xfrm rot="10800000">
            <a:off x="762000" y="826324"/>
            <a:ext cx="0" cy="914400"/>
          </a:xfrm>
          <a:prstGeom prst="straightConnector1">
            <a:avLst/>
          </a:prstGeom>
          <a:noFill/>
          <a:ln w="19050" cap="flat" cmpd="sng">
            <a:solidFill>
              <a:srgbClr val="D0EEF9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33" name="Google Shape;333;p14"/>
          <p:cNvSpPr txBox="1">
            <a:spLocks noGrp="1"/>
          </p:cNvSpPr>
          <p:nvPr>
            <p:ph type="body" idx="1"/>
          </p:nvPr>
        </p:nvSpPr>
        <p:spPr>
          <a:xfrm>
            <a:off x="533403" y="2286000"/>
            <a:ext cx="4282438" cy="3931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/>
          <a:p>
            <a:pPr marL="91440" lvl="0" indent="-1778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800"/>
              <a:buChar char=" "/>
            </a:pPr>
            <a:r>
              <a:rPr lang="nl-NL" sz="2800" dirty="0">
                <a:solidFill>
                  <a:srgbClr val="FFFFFF"/>
                </a:solidFill>
              </a:rPr>
              <a:t>De hoofdleidsters kan je bereiken op: </a:t>
            </a:r>
            <a:endParaRPr dirty="0"/>
          </a:p>
          <a:p>
            <a:pPr marL="112776" lvl="1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r>
              <a:rPr lang="nl-NL" sz="2400" dirty="0">
                <a:solidFill>
                  <a:srgbClr val="FFFFFF"/>
                </a:solidFill>
                <a:sym typeface="Wingdings" panose="05000000000000000000" pitchFamily="2" charset="2"/>
              </a:rPr>
              <a:t> </a:t>
            </a:r>
            <a:r>
              <a:rPr lang="nl-NL" sz="2400" dirty="0">
                <a:solidFill>
                  <a:srgbClr val="FFFFFF"/>
                </a:solidFill>
              </a:rPr>
              <a:t>Liesbeth: 0471/76.11.15 </a:t>
            </a:r>
            <a:endParaRPr dirty="0"/>
          </a:p>
          <a:p>
            <a:pPr marL="112776" lvl="1" indent="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</a:pPr>
            <a:r>
              <a:rPr lang="nl-NL" sz="2400" dirty="0">
                <a:solidFill>
                  <a:srgbClr val="FFFFFF"/>
                </a:solidFill>
                <a:sym typeface="Wingdings" panose="05000000000000000000" pitchFamily="2" charset="2"/>
              </a:rPr>
              <a:t> </a:t>
            </a:r>
            <a:r>
              <a:rPr lang="nl-NL" sz="2400" dirty="0">
                <a:solidFill>
                  <a:srgbClr val="FFFFFF"/>
                </a:solidFill>
              </a:rPr>
              <a:t>Ellen: 0468/29.34.96</a:t>
            </a:r>
            <a:endParaRPr dirty="0"/>
          </a:p>
          <a:p>
            <a:pPr marL="91440" lvl="0" indent="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2200"/>
              <a:buNone/>
            </a:pPr>
            <a:endParaRPr dirty="0">
              <a:solidFill>
                <a:srgbClr val="FFFFFF"/>
              </a:solidFill>
            </a:endParaRPr>
          </a:p>
          <a:p>
            <a:pPr marL="91440" lvl="0" indent="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2200"/>
              <a:buNone/>
            </a:pPr>
            <a:endParaRPr dirty="0">
              <a:solidFill>
                <a:srgbClr val="FFFFFF"/>
              </a:solidFill>
            </a:endParaRPr>
          </a:p>
        </p:txBody>
      </p:sp>
      <p:pic>
        <p:nvPicPr>
          <p:cNvPr id="334" name="Google Shape;334;p14" descr="Afbeelding met tekst&#10;&#10;Automatisch gegenereerde beschrijving"/>
          <p:cNvPicPr preferRelativeResize="0"/>
          <p:nvPr/>
        </p:nvPicPr>
        <p:blipFill rotWithShape="1">
          <a:blip r:embed="rId3">
            <a:alphaModFix/>
          </a:blip>
          <a:srcRect r="30658"/>
          <a:stretch/>
        </p:blipFill>
        <p:spPr>
          <a:xfrm rot="5400000">
            <a:off x="5748345" y="-279795"/>
            <a:ext cx="6857999" cy="74175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" name="Google Shape;340;p15"/>
          <p:cNvSpPr/>
          <p:nvPr/>
        </p:nvSpPr>
        <p:spPr>
          <a:xfrm>
            <a:off x="-1" y="0"/>
            <a:ext cx="7552267" cy="6858000"/>
          </a:xfrm>
          <a:prstGeom prst="rect">
            <a:avLst/>
          </a:prstGeom>
          <a:solidFill>
            <a:srgbClr val="1482A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341" name="Google Shape;341;p15"/>
          <p:cNvSpPr txBox="1">
            <a:spLocks noGrp="1"/>
          </p:cNvSpPr>
          <p:nvPr>
            <p:ph type="title"/>
          </p:nvPr>
        </p:nvSpPr>
        <p:spPr>
          <a:xfrm>
            <a:off x="1024128" y="585216"/>
            <a:ext cx="6007027" cy="14996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Twentieth Century"/>
              <a:buNone/>
            </a:pPr>
            <a:r>
              <a:rPr lang="nl-NL" dirty="0">
                <a:solidFill>
                  <a:srgbClr val="FFFFFF"/>
                </a:solidFill>
              </a:rPr>
              <a:t>INSCHRIJVING EN PRIJS </a:t>
            </a:r>
            <a:endParaRPr dirty="0"/>
          </a:p>
        </p:txBody>
      </p:sp>
      <p:cxnSp>
        <p:nvCxnSpPr>
          <p:cNvPr id="342" name="Google Shape;342;p15"/>
          <p:cNvCxnSpPr/>
          <p:nvPr/>
        </p:nvCxnSpPr>
        <p:spPr>
          <a:xfrm rot="10800000">
            <a:off x="762000" y="826324"/>
            <a:ext cx="0" cy="914400"/>
          </a:xfrm>
          <a:prstGeom prst="straightConnector1">
            <a:avLst/>
          </a:prstGeom>
          <a:noFill/>
          <a:ln w="1905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43" name="Google Shape;343;p15"/>
          <p:cNvSpPr txBox="1">
            <a:spLocks noGrp="1"/>
          </p:cNvSpPr>
          <p:nvPr>
            <p:ph type="body" idx="1"/>
          </p:nvPr>
        </p:nvSpPr>
        <p:spPr>
          <a:xfrm>
            <a:off x="271463" y="1855024"/>
            <a:ext cx="7015162" cy="4731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Autofit/>
          </a:bodyPr>
          <a:lstStyle/>
          <a:p>
            <a:pPr marL="91440" lvl="0" indent="-1270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Char char=" "/>
            </a:pPr>
            <a:r>
              <a:rPr lang="nl-NL" sz="2000" b="1" u="sng" dirty="0">
                <a:solidFill>
                  <a:srgbClr val="FFFFFF"/>
                </a:solidFill>
              </a:rPr>
              <a:t>Inschrijvingen: </a:t>
            </a:r>
            <a:endParaRPr dirty="0"/>
          </a:p>
          <a:p>
            <a:pPr marL="91440" lvl="0" indent="-12700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</a:pPr>
            <a:r>
              <a:rPr lang="nl-NL" sz="2000" dirty="0">
                <a:solidFill>
                  <a:srgbClr val="FFFFFF"/>
                </a:solidFill>
              </a:rPr>
              <a:t>Vanaf nu tot en met 30/06</a:t>
            </a:r>
            <a:endParaRPr dirty="0"/>
          </a:p>
          <a:p>
            <a:pPr marL="91440" lvl="0" indent="-12700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Arial"/>
              <a:buChar char="•"/>
            </a:pPr>
            <a:r>
              <a:rPr lang="nl-NL" sz="2000" dirty="0">
                <a:solidFill>
                  <a:srgbClr val="FFFFFF"/>
                </a:solidFill>
              </a:rPr>
              <a:t>Hoe?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Clr>
                <a:schemeClr val="lt1"/>
              </a:buClr>
              <a:buSzPts val="2000"/>
              <a:buNone/>
            </a:pPr>
            <a:r>
              <a:rPr lang="nl-NL" sz="2000" dirty="0">
                <a:solidFill>
                  <a:srgbClr val="FFFFFF"/>
                </a:solidFill>
                <a:sym typeface="Wingdings" panose="05000000000000000000" pitchFamily="2" charset="2"/>
              </a:rPr>
              <a:t> </a:t>
            </a:r>
            <a:r>
              <a:rPr lang="nl-NL" sz="2000" dirty="0">
                <a:solidFill>
                  <a:srgbClr val="FFFFFF"/>
                </a:solidFill>
              </a:rPr>
              <a:t>Schrijf het bivakgeld over op de </a:t>
            </a:r>
            <a:r>
              <a:rPr lang="nl-NL" sz="2000" dirty="0" err="1">
                <a:solidFill>
                  <a:srgbClr val="FFFFFF"/>
                </a:solidFill>
              </a:rPr>
              <a:t>chirorekening</a:t>
            </a:r>
            <a:r>
              <a:rPr lang="nl-NL" sz="2000" dirty="0">
                <a:solidFill>
                  <a:srgbClr val="FFFFFF"/>
                </a:solidFill>
              </a:rPr>
              <a:t> </a:t>
            </a:r>
            <a:r>
              <a:rPr lang="nl-BE" sz="2000" dirty="0">
                <a:solidFill>
                  <a:srgbClr val="FFFFFF"/>
                </a:solidFill>
              </a:rPr>
              <a:t>(BE14 7845 4905 4883), </a:t>
            </a:r>
            <a:r>
              <a:rPr lang="nl-NL" sz="2000" dirty="0">
                <a:solidFill>
                  <a:srgbClr val="FFFFFF"/>
                </a:solidFill>
              </a:rPr>
              <a:t>met een duidelijke vermelding van </a:t>
            </a:r>
            <a:r>
              <a:rPr lang="nl-NL" sz="2000" b="1" dirty="0">
                <a:solidFill>
                  <a:srgbClr val="FFFFFF"/>
                </a:solidFill>
              </a:rPr>
              <a:t>voornaam, naam en groep van je dochter(s)</a:t>
            </a:r>
            <a:endParaRPr sz="2000" b="1" dirty="0">
              <a:solidFill>
                <a:srgbClr val="FFFFFF"/>
              </a:solidFill>
            </a:endParaRPr>
          </a:p>
          <a:p>
            <a:pPr marL="91440" lvl="0" indent="-12700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2000"/>
              <a:buChar char=" "/>
            </a:pPr>
            <a:r>
              <a:rPr lang="nl-NL" sz="2000" b="1" u="sng" dirty="0">
                <a:solidFill>
                  <a:srgbClr val="FFFFFF"/>
                </a:solidFill>
              </a:rPr>
              <a:t>Prijs: </a:t>
            </a:r>
            <a:endParaRPr dirty="0"/>
          </a:p>
          <a:p>
            <a:pPr marL="91440" lvl="0" indent="-12700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2000"/>
              <a:buChar char=" "/>
            </a:pPr>
            <a:r>
              <a:rPr lang="nl-NL" sz="2000" b="1" dirty="0">
                <a:solidFill>
                  <a:srgbClr val="FFFFFF"/>
                </a:solidFill>
              </a:rPr>
              <a:t>Sloebers &amp; Speelclubs</a:t>
            </a:r>
            <a:r>
              <a:rPr lang="nl-NL" sz="2000" dirty="0">
                <a:solidFill>
                  <a:srgbClr val="FFFFFF"/>
                </a:solidFill>
              </a:rPr>
              <a:t>: € 90</a:t>
            </a:r>
            <a:endParaRPr dirty="0"/>
          </a:p>
          <a:p>
            <a:pPr marL="91440" lvl="0" indent="-12700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2000"/>
              <a:buChar char=" "/>
            </a:pPr>
            <a:r>
              <a:rPr lang="nl-NL" sz="2000" b="1" dirty="0" err="1">
                <a:solidFill>
                  <a:srgbClr val="FFFFFF"/>
                </a:solidFill>
              </a:rPr>
              <a:t>Kwiks</a:t>
            </a:r>
            <a:r>
              <a:rPr lang="nl-NL" sz="2000" b="1" dirty="0">
                <a:solidFill>
                  <a:srgbClr val="FFFFFF"/>
                </a:solidFill>
              </a:rPr>
              <a:t>, </a:t>
            </a:r>
            <a:r>
              <a:rPr lang="nl-NL" sz="2000" b="1" dirty="0" err="1">
                <a:solidFill>
                  <a:srgbClr val="FFFFFF"/>
                </a:solidFill>
              </a:rPr>
              <a:t>Tippers</a:t>
            </a:r>
            <a:r>
              <a:rPr lang="nl-NL" sz="2000" b="1" dirty="0">
                <a:solidFill>
                  <a:srgbClr val="FFFFFF"/>
                </a:solidFill>
              </a:rPr>
              <a:t>, Tiptiens &amp; Aspi’s</a:t>
            </a:r>
            <a:r>
              <a:rPr lang="nl-NL" sz="2000" dirty="0">
                <a:solidFill>
                  <a:srgbClr val="FFFFFF"/>
                </a:solidFill>
              </a:rPr>
              <a:t>: € 130</a:t>
            </a:r>
            <a:endParaRPr dirty="0"/>
          </a:p>
          <a:p>
            <a:pPr marL="91440" lvl="0" indent="-12700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2000"/>
              <a:buChar char=" "/>
            </a:pPr>
            <a:r>
              <a:rPr lang="nl-NL" sz="2000" dirty="0">
                <a:solidFill>
                  <a:srgbClr val="FFFFFF"/>
                </a:solidFill>
              </a:rPr>
              <a:t>2</a:t>
            </a:r>
            <a:r>
              <a:rPr lang="nl-NL" sz="2000" baseline="30000" dirty="0">
                <a:solidFill>
                  <a:srgbClr val="FFFFFF"/>
                </a:solidFill>
              </a:rPr>
              <a:t>e</a:t>
            </a:r>
            <a:r>
              <a:rPr lang="nl-NL" sz="2000" dirty="0">
                <a:solidFill>
                  <a:srgbClr val="FFFFFF"/>
                </a:solidFill>
              </a:rPr>
              <a:t>, 3</a:t>
            </a:r>
            <a:r>
              <a:rPr lang="nl-NL" sz="2000" baseline="30000" dirty="0">
                <a:solidFill>
                  <a:srgbClr val="FFFFFF"/>
                </a:solidFill>
              </a:rPr>
              <a:t>e</a:t>
            </a:r>
            <a:r>
              <a:rPr lang="nl-NL" sz="2000" dirty="0">
                <a:solidFill>
                  <a:srgbClr val="FFFFFF"/>
                </a:solidFill>
              </a:rPr>
              <a:t>, 4</a:t>
            </a:r>
            <a:r>
              <a:rPr lang="nl-NL" sz="2000" baseline="30000" dirty="0">
                <a:solidFill>
                  <a:srgbClr val="FFFFFF"/>
                </a:solidFill>
              </a:rPr>
              <a:t>e</a:t>
            </a:r>
            <a:r>
              <a:rPr lang="nl-NL" sz="2000" dirty="0">
                <a:solidFill>
                  <a:srgbClr val="FFFFFF"/>
                </a:solidFill>
              </a:rPr>
              <a:t>, … lid van het gezin: - € 10 </a:t>
            </a:r>
            <a:endParaRPr dirty="0"/>
          </a:p>
        </p:txBody>
      </p:sp>
      <p:pic>
        <p:nvPicPr>
          <p:cNvPr id="344" name="Google Shape;344;p15"/>
          <p:cNvPicPr preferRelativeResize="0"/>
          <p:nvPr/>
        </p:nvPicPr>
        <p:blipFill rotWithShape="1">
          <a:blip r:embed="rId3">
            <a:alphaModFix/>
          </a:blip>
          <a:srcRect l="934" r="2624" b="2"/>
          <a:stretch/>
        </p:blipFill>
        <p:spPr>
          <a:xfrm>
            <a:off x="8209491" y="826324"/>
            <a:ext cx="3462064" cy="51172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16"/>
          <p:cNvSpPr/>
          <p:nvPr/>
        </p:nvSpPr>
        <p:spPr>
          <a:xfrm>
            <a:off x="0" y="0"/>
            <a:ext cx="546854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350" name="Google Shape;350;p16"/>
          <p:cNvSpPr/>
          <p:nvPr/>
        </p:nvSpPr>
        <p:spPr>
          <a:xfrm>
            <a:off x="5214257" y="-1"/>
            <a:ext cx="2417618" cy="6857999"/>
          </a:xfrm>
          <a:prstGeom prst="rect">
            <a:avLst/>
          </a:prstGeom>
          <a:solidFill>
            <a:srgbClr val="1CADE4"/>
          </a:solidFill>
          <a:ln w="15875" cap="flat" cmpd="sng">
            <a:solidFill>
              <a:srgbClr val="1CADE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351" name="Google Shape;351;p16"/>
          <p:cNvSpPr txBox="1">
            <a:spLocks noGrp="1"/>
          </p:cNvSpPr>
          <p:nvPr>
            <p:ph type="title"/>
          </p:nvPr>
        </p:nvSpPr>
        <p:spPr>
          <a:xfrm>
            <a:off x="1024129" y="585216"/>
            <a:ext cx="5896624" cy="14996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Twentieth Century"/>
              <a:buNone/>
            </a:pPr>
            <a:r>
              <a:rPr lang="nl-NL">
                <a:solidFill>
                  <a:srgbClr val="FFFFFF"/>
                </a:solidFill>
              </a:rPr>
              <a:t>NOG BELANGRIJK OM TE WETEN</a:t>
            </a:r>
            <a:endParaRPr dirty="0"/>
          </a:p>
        </p:txBody>
      </p:sp>
      <p:cxnSp>
        <p:nvCxnSpPr>
          <p:cNvPr id="352" name="Google Shape;352;p16"/>
          <p:cNvCxnSpPr/>
          <p:nvPr/>
        </p:nvCxnSpPr>
        <p:spPr>
          <a:xfrm rot="10800000">
            <a:off x="762000" y="826324"/>
            <a:ext cx="0" cy="914400"/>
          </a:xfrm>
          <a:prstGeom prst="straightConnector1">
            <a:avLst/>
          </a:prstGeom>
          <a:noFill/>
          <a:ln w="19050" cap="flat" cmpd="sng">
            <a:solidFill>
              <a:srgbClr val="D0EEF9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53" name="Google Shape;353;p16"/>
          <p:cNvSpPr txBox="1">
            <a:spLocks noGrp="1"/>
          </p:cNvSpPr>
          <p:nvPr>
            <p:ph type="body" idx="1"/>
          </p:nvPr>
        </p:nvSpPr>
        <p:spPr>
          <a:xfrm>
            <a:off x="1024129" y="2670048"/>
            <a:ext cx="6193100" cy="3931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r>
              <a:rPr lang="nl-NL">
                <a:solidFill>
                  <a:schemeClr val="lt1"/>
                </a:solidFill>
              </a:rPr>
              <a:t>Geef voedsel allergieën of voorkeuren (zoals lactose intolerantie of vegetarisch) op voorhand door, </a:t>
            </a:r>
            <a:r>
              <a:rPr lang="nl-NL" dirty="0" err="1">
                <a:solidFill>
                  <a:schemeClr val="lt1"/>
                </a:solidFill>
              </a:rPr>
              <a:t>dankje</a:t>
            </a:r>
            <a:r>
              <a:rPr lang="nl-NL" dirty="0">
                <a:solidFill>
                  <a:schemeClr val="lt1"/>
                </a:solidFill>
              </a:rPr>
              <a:t>!</a:t>
            </a:r>
            <a:endParaRPr dirty="0"/>
          </a:p>
        </p:txBody>
      </p:sp>
      <p:pic>
        <p:nvPicPr>
          <p:cNvPr id="3" name="Afbeelding 2" descr="Afbeelding met tekst, binnen, rommelig&#10;&#10;Automatisch gegenereerde beschrijving">
            <a:extLst>
              <a:ext uri="{FF2B5EF4-FFF2-40B4-BE49-F238E27FC236}">
                <a16:creationId xmlns:a16="http://schemas.microsoft.com/office/drawing/2014/main" xmlns="" id="{76B20337-7F99-41E2-8BBA-A843AC381D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6478426" y="1149845"/>
            <a:ext cx="6863419" cy="4563728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p17"/>
          <p:cNvSpPr txBox="1">
            <a:spLocks noGrp="1"/>
          </p:cNvSpPr>
          <p:nvPr>
            <p:ph type="title"/>
          </p:nvPr>
        </p:nvSpPr>
        <p:spPr>
          <a:xfrm>
            <a:off x="1024128" y="585216"/>
            <a:ext cx="6066818" cy="14996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5000"/>
              <a:buFont typeface="Twentieth Century"/>
              <a:buNone/>
            </a:pPr>
            <a:r>
              <a:rPr lang="nl-NL"/>
              <a:t>WAT NU NOG? </a:t>
            </a:r>
            <a:endParaRPr/>
          </a:p>
        </p:txBody>
      </p:sp>
      <p:sp>
        <p:nvSpPr>
          <p:cNvPr id="360" name="Google Shape;360;p17"/>
          <p:cNvSpPr txBox="1">
            <a:spLocks noGrp="1"/>
          </p:cNvSpPr>
          <p:nvPr>
            <p:ph type="body" idx="1"/>
          </p:nvPr>
        </p:nvSpPr>
        <p:spPr>
          <a:xfrm>
            <a:off x="1024128" y="2286000"/>
            <a:ext cx="6066818" cy="4023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/>
          <a:p>
            <a:pPr marL="91440" lvl="0" indent="-1397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200"/>
              <a:buFont typeface="Arial"/>
              <a:buChar char="•"/>
            </a:pPr>
            <a:r>
              <a:rPr lang="nl-NL" dirty="0"/>
              <a:t>Vragen? </a:t>
            </a:r>
            <a:endParaRPr dirty="0"/>
          </a:p>
          <a:p>
            <a:pPr marL="342900" lvl="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2200"/>
              <a:buFont typeface="Wingdings" panose="05000000000000000000" pitchFamily="2" charset="2"/>
              <a:buChar char="à"/>
            </a:pPr>
            <a:r>
              <a:rPr lang="nl-NL" dirty="0"/>
              <a:t>Mail naar </a:t>
            </a:r>
            <a:r>
              <a:rPr lang="nl-NL" u="sng" dirty="0">
                <a:solidFill>
                  <a:schemeClr val="hlink"/>
                </a:solidFill>
                <a:hlinkClick r:id="rId3"/>
              </a:rPr>
              <a:t>info@chiromeisjeskiewit.be</a:t>
            </a:r>
            <a:r>
              <a:rPr lang="nl-NL" dirty="0"/>
              <a:t> of bel/stuur naar de hoofdleiding (Ellen: 0468/29.34.96, Liesbeth: 0471/76.11.15)</a:t>
            </a:r>
          </a:p>
          <a:p>
            <a:pPr marL="342900" lvl="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2200"/>
              <a:buFont typeface="Wingdings" panose="05000000000000000000" pitchFamily="2" charset="2"/>
              <a:buChar char="à"/>
            </a:pPr>
            <a:r>
              <a:rPr lang="nl-NL" dirty="0"/>
              <a:t>FAQ is ook terug te vinden op onze pagina via </a:t>
            </a:r>
            <a:r>
              <a:rPr lang="nl-NL" dirty="0">
                <a:hlinkClick r:id="rId4"/>
              </a:rPr>
              <a:t>www.chiromeisjeskiewit.be/bivak-2021</a:t>
            </a:r>
            <a:endParaRPr lang="nl-NL" dirty="0"/>
          </a:p>
          <a:p>
            <a:pPr marL="342900" lvl="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2200"/>
              <a:buFont typeface="Wingdings" panose="05000000000000000000" pitchFamily="2" charset="2"/>
              <a:buChar char="à"/>
            </a:pPr>
            <a:r>
              <a:rPr lang="nl-NL" dirty="0"/>
              <a:t>Inschrijven kan nog tot </a:t>
            </a:r>
            <a:r>
              <a:rPr lang="nl-NL" dirty="0" smtClean="0"/>
              <a:t>en met 30 </a:t>
            </a:r>
            <a:r>
              <a:rPr lang="nl-NL" dirty="0"/>
              <a:t>juni</a:t>
            </a:r>
            <a:endParaRPr dirty="0"/>
          </a:p>
          <a:p>
            <a:pPr marL="91440" lvl="0" indent="-13970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2200"/>
              <a:buFont typeface="Arial"/>
              <a:buChar char="•"/>
            </a:pPr>
            <a:r>
              <a:rPr lang="nl-NL" dirty="0"/>
              <a:t>Bedankt voor het vertrouwen en tot snel! </a:t>
            </a:r>
            <a:endParaRPr dirty="0"/>
          </a:p>
          <a:p>
            <a:pPr marL="91440" lvl="0" indent="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2200"/>
              <a:buNone/>
            </a:pPr>
            <a:endParaRPr dirty="0"/>
          </a:p>
          <a:p>
            <a:pPr marL="91440" lvl="0" indent="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2200"/>
              <a:buNone/>
            </a:pPr>
            <a:endParaRPr dirty="0"/>
          </a:p>
        </p:txBody>
      </p:sp>
      <p:pic>
        <p:nvPicPr>
          <p:cNvPr id="361" name="Google Shape;361;p17"/>
          <p:cNvPicPr preferRelativeResize="0"/>
          <p:nvPr/>
        </p:nvPicPr>
        <p:blipFill rotWithShape="1">
          <a:blip r:embed="rId5">
            <a:alphaModFix/>
          </a:blip>
          <a:srcRect r="9189"/>
          <a:stretch/>
        </p:blipFill>
        <p:spPr>
          <a:xfrm>
            <a:off x="7552267" y="10"/>
            <a:ext cx="4639733" cy="685799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18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rgbClr val="1482A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7" name="Google Shape;367;p18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 extrusionOk="0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368" name="Google Shape;368;p18"/>
          <p:cNvCxnSpPr/>
          <p:nvPr/>
        </p:nvCxnSpPr>
        <p:spPr>
          <a:xfrm rot="10800000">
            <a:off x="8386843" y="5264106"/>
            <a:ext cx="0" cy="914400"/>
          </a:xfrm>
          <a:prstGeom prst="straightConnector1">
            <a:avLst/>
          </a:prstGeom>
          <a:noFill/>
          <a:ln w="19050" cap="flat" cmpd="sng">
            <a:solidFill>
              <a:srgbClr val="1482AB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69" name="Google Shape;369;p1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pic>
        <p:nvPicPr>
          <p:cNvPr id="370" name="Google Shape;370;p18" descr="Afbeelding met lucht, gras, buiten, groep&#10;&#10;Automatisch gegenereerde beschrijving"/>
          <p:cNvPicPr preferRelativeResize="0"/>
          <p:nvPr/>
        </p:nvPicPr>
        <p:blipFill rotWithShape="1">
          <a:blip r:embed="rId3">
            <a:alphaModFix amt="45000"/>
          </a:blip>
          <a:srcRect t="12668" r="-1" b="2723"/>
          <a:stretch/>
        </p:blipFill>
        <p:spPr>
          <a:xfrm>
            <a:off x="20" y="-1"/>
            <a:ext cx="12188932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71" name="Google Shape;371;p18"/>
          <p:cNvSpPr txBox="1"/>
          <p:nvPr/>
        </p:nvSpPr>
        <p:spPr>
          <a:xfrm>
            <a:off x="643467" y="643467"/>
            <a:ext cx="7164674" cy="55710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l-NL" sz="6600" cap="none">
                <a:solidFill>
                  <a:schemeClr val="lt1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TOT OP BIVAK!</a:t>
            </a:r>
            <a:endParaRPr/>
          </a:p>
        </p:txBody>
      </p:sp>
      <p:cxnSp>
        <p:nvCxnSpPr>
          <p:cNvPr id="372" name="Google Shape;372;p18"/>
          <p:cNvCxnSpPr/>
          <p:nvPr/>
        </p:nvCxnSpPr>
        <p:spPr>
          <a:xfrm>
            <a:off x="8139605" y="1828800"/>
            <a:ext cx="0" cy="320040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127" name="Google Shape;127;p2"/>
          <p:cNvSpPr/>
          <p:nvPr/>
        </p:nvSpPr>
        <p:spPr>
          <a:xfrm>
            <a:off x="0" y="0"/>
            <a:ext cx="465429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128" name="Google Shape;128;p2"/>
          <p:cNvSpPr txBox="1">
            <a:spLocks noGrp="1"/>
          </p:cNvSpPr>
          <p:nvPr>
            <p:ph type="title"/>
          </p:nvPr>
        </p:nvSpPr>
        <p:spPr>
          <a:xfrm>
            <a:off x="717176" y="804333"/>
            <a:ext cx="3639512" cy="52493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Twentieth Century"/>
              <a:buNone/>
            </a:pPr>
            <a:r>
              <a:rPr lang="nl-NL">
                <a:solidFill>
                  <a:srgbClr val="FFFFFF"/>
                </a:solidFill>
              </a:rPr>
              <a:t>WAAR GAAN WE DIT JAAR NAARTOE? </a:t>
            </a:r>
            <a:endParaRPr dirty="0"/>
          </a:p>
        </p:txBody>
      </p:sp>
      <p:sp>
        <p:nvSpPr>
          <p:cNvPr id="129" name="Google Shape;129;p2"/>
          <p:cNvSpPr txBox="1">
            <a:spLocks noGrp="1"/>
          </p:cNvSpPr>
          <p:nvPr>
            <p:ph type="body" idx="1"/>
          </p:nvPr>
        </p:nvSpPr>
        <p:spPr>
          <a:xfrm>
            <a:off x="4623448" y="828535"/>
            <a:ext cx="7568552" cy="52493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ctr" anchorCtr="0">
            <a:normAutofit/>
          </a:bodyPr>
          <a:lstStyle/>
          <a:p>
            <a:pPr marL="91440" lvl="0" indent="-4191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6600"/>
              <a:buChar char=" "/>
            </a:pPr>
            <a:r>
              <a:rPr lang="nl-NL" sz="6600" dirty="0" smtClean="0"/>
              <a:t>Nijlen! </a:t>
            </a:r>
            <a:r>
              <a:rPr lang="nl-NL" sz="2000" b="0" i="0" dirty="0" smtClean="0">
                <a:solidFill>
                  <a:srgbClr val="404040"/>
                </a:solidFill>
                <a:latin typeface="Source Sans Pro"/>
                <a:ea typeface="Source Sans Pro"/>
                <a:cs typeface="Source Sans Pro"/>
                <a:sym typeface="Source Sans Pro"/>
              </a:rPr>
              <a:t>Rector De Ramstraat 52 b, 2560 Nijlen</a:t>
            </a:r>
            <a:endParaRPr sz="2800" dirty="0"/>
          </a:p>
        </p:txBody>
      </p:sp>
      <p:pic>
        <p:nvPicPr>
          <p:cNvPr id="130" name="Google Shape;130;p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16291" y="4073525"/>
            <a:ext cx="4442469" cy="28328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1" name="Google Shape;131;p2"/>
          <p:cNvPicPr preferRelativeResize="0"/>
          <p:nvPr/>
        </p:nvPicPr>
        <p:blipFill rotWithShape="1">
          <a:blip r:embed="rId4">
            <a:alphaModFix/>
          </a:blip>
          <a:srcRect r="19485"/>
          <a:stretch/>
        </p:blipFill>
        <p:spPr>
          <a:xfrm>
            <a:off x="4623448" y="4069870"/>
            <a:ext cx="3451823" cy="28328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710555" y="-33027"/>
            <a:ext cx="4526944" cy="29780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2"/>
          <p:cNvPicPr preferRelativeResize="0"/>
          <p:nvPr/>
        </p:nvPicPr>
        <p:blipFill rotWithShape="1">
          <a:blip r:embed="rId6">
            <a:alphaModFix/>
          </a:blip>
          <a:srcRect l="8751"/>
          <a:stretch/>
        </p:blipFill>
        <p:spPr>
          <a:xfrm>
            <a:off x="4654296" y="-64818"/>
            <a:ext cx="4246990" cy="29995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"/>
          <p:cNvSpPr txBox="1"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5000"/>
              <a:buFont typeface="Twentieth Century"/>
              <a:buNone/>
            </a:pPr>
            <a:r>
              <a:rPr lang="nl-NL"/>
              <a:t>CORONA MAATREGELEN</a:t>
            </a:r>
            <a:endParaRPr/>
          </a:p>
        </p:txBody>
      </p:sp>
      <p:pic>
        <p:nvPicPr>
          <p:cNvPr id="139" name="Google Shape;139;p3"/>
          <p:cNvPicPr preferRelativeResize="0">
            <a:picLocks noGrp="1"/>
          </p:cNvPicPr>
          <p:nvPr>
            <p:ph type="pic" idx="2"/>
          </p:nvPr>
        </p:nvPicPr>
        <p:blipFill rotWithShape="1">
          <a:blip r:embed="rId3">
            <a:alphaModFix/>
          </a:blip>
          <a:srcRect t="21793" b="21792"/>
          <a:stretch/>
        </p:blipFill>
        <p:spPr>
          <a:xfrm>
            <a:off x="0" y="0"/>
            <a:ext cx="12188952" cy="4572000"/>
          </a:xfrm>
          <a:prstGeom prst="rect">
            <a:avLst/>
          </a:prstGeom>
          <a:solidFill>
            <a:srgbClr val="76CEEF"/>
          </a:solidFill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p4"/>
          <p:cNvSpPr txBox="1">
            <a:spLocks noGrp="1"/>
          </p:cNvSpPr>
          <p:nvPr>
            <p:ph type="title"/>
          </p:nvPr>
        </p:nvSpPr>
        <p:spPr>
          <a:xfrm>
            <a:off x="1024128" y="585216"/>
            <a:ext cx="6066818" cy="14996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5000"/>
              <a:buFont typeface="Twentieth Century"/>
              <a:buNone/>
            </a:pPr>
            <a:r>
              <a:rPr lang="nl-NL" dirty="0"/>
              <a:t>WIE MAG ER MEE?</a:t>
            </a:r>
            <a:endParaRPr dirty="0"/>
          </a:p>
        </p:txBody>
      </p:sp>
      <p:sp>
        <p:nvSpPr>
          <p:cNvPr id="146" name="Google Shape;146;p4"/>
          <p:cNvSpPr txBox="1">
            <a:spLocks noGrp="1"/>
          </p:cNvSpPr>
          <p:nvPr>
            <p:ph type="body" idx="1"/>
          </p:nvPr>
        </p:nvSpPr>
        <p:spPr>
          <a:xfrm>
            <a:off x="1024128" y="2286000"/>
            <a:ext cx="6066818" cy="402336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 fontScale="92500"/>
          </a:bodyPr>
          <a:lstStyle/>
          <a:p>
            <a:pPr marL="91440" lvl="0" indent="-129222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ct val="100000"/>
              <a:buChar char=" "/>
            </a:pPr>
            <a:r>
              <a:rPr lang="nl-NL" dirty="0"/>
              <a:t>- Kinderen moeten gezond meegestuurd worden </a:t>
            </a:r>
            <a:endParaRPr dirty="0"/>
          </a:p>
          <a:p>
            <a:pPr marL="91440" lvl="0" indent="-129222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ct val="100000"/>
              <a:buChar char=" "/>
            </a:pPr>
            <a:r>
              <a:rPr lang="nl-NL" dirty="0"/>
              <a:t>! 3 dagen voor het kamp, geen ziekteverschijnselen !</a:t>
            </a:r>
            <a:endParaRPr dirty="0"/>
          </a:p>
          <a:p>
            <a:pPr marL="91440" lvl="0" indent="-129222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ct val="100000"/>
              <a:buChar char=" "/>
            </a:pPr>
            <a:r>
              <a:rPr lang="nl-NL" dirty="0">
                <a:sym typeface="Wingdings" panose="05000000000000000000" pitchFamily="2" charset="2"/>
              </a:rPr>
              <a:t></a:t>
            </a:r>
            <a:r>
              <a:rPr lang="nl-NL" dirty="0"/>
              <a:t> Verantwoordelijkheid van elke ouder. </a:t>
            </a:r>
            <a:endParaRPr dirty="0"/>
          </a:p>
          <a:p>
            <a:pPr marL="91440" lvl="0" indent="-129222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ct val="100000"/>
              <a:buChar char=" "/>
            </a:pPr>
            <a:r>
              <a:rPr lang="nl-NL" dirty="0"/>
              <a:t>- Getest en negatief? Volgende dag aansluiten bij het kamp.</a:t>
            </a:r>
            <a:endParaRPr dirty="0"/>
          </a:p>
          <a:p>
            <a:pPr marL="91440" lvl="0" indent="-129222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ct val="100000"/>
              <a:buChar char=" "/>
            </a:pPr>
            <a:r>
              <a:rPr lang="nl-NL" dirty="0"/>
              <a:t>- Aanbeveling: 1 vrijetijdsaanbod per week </a:t>
            </a:r>
            <a:endParaRPr dirty="0"/>
          </a:p>
          <a:p>
            <a:pPr marL="91440" lvl="0" indent="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ct val="100000"/>
              <a:buNone/>
            </a:pPr>
            <a:endParaRPr dirty="0"/>
          </a:p>
          <a:p>
            <a:pPr marL="91440" lvl="0" indent="-129222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ct val="100000"/>
              <a:buChar char=" "/>
            </a:pPr>
            <a:r>
              <a:rPr lang="nl-NL" dirty="0"/>
              <a:t>Ziek voor begin van het kamp = geld terug </a:t>
            </a:r>
            <a:endParaRPr dirty="0"/>
          </a:p>
          <a:p>
            <a:pPr marL="91440" lvl="0" indent="-129222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ct val="100000"/>
              <a:buChar char=" "/>
            </a:pPr>
            <a:r>
              <a:rPr lang="nl-NL" dirty="0"/>
              <a:t>Ziek tijdens het kamp = helaas geen geld terug</a:t>
            </a:r>
            <a:endParaRPr dirty="0"/>
          </a:p>
        </p:txBody>
      </p:sp>
      <p:pic>
        <p:nvPicPr>
          <p:cNvPr id="147" name="Google Shape;147;p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238067" y="640080"/>
            <a:ext cx="2628053" cy="262805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238067" y="3589867"/>
            <a:ext cx="2628053" cy="262805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5"/>
          <p:cNvSpPr/>
          <p:nvPr/>
        </p:nvSpPr>
        <p:spPr>
          <a:xfrm>
            <a:off x="0" y="0"/>
            <a:ext cx="546854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154" name="Google Shape;154;p5"/>
          <p:cNvSpPr txBox="1">
            <a:spLocks noGrp="1"/>
          </p:cNvSpPr>
          <p:nvPr>
            <p:ph type="title"/>
          </p:nvPr>
        </p:nvSpPr>
        <p:spPr>
          <a:xfrm>
            <a:off x="1024129" y="585216"/>
            <a:ext cx="3779085" cy="14996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Twentieth Century"/>
              <a:buNone/>
            </a:pPr>
            <a:r>
              <a:rPr lang="nl-NL">
                <a:solidFill>
                  <a:srgbClr val="FFFFFF"/>
                </a:solidFill>
              </a:rPr>
              <a:t>BUBBELS</a:t>
            </a:r>
            <a:endParaRPr/>
          </a:p>
        </p:txBody>
      </p:sp>
      <p:cxnSp>
        <p:nvCxnSpPr>
          <p:cNvPr id="155" name="Google Shape;155;p5"/>
          <p:cNvCxnSpPr/>
          <p:nvPr/>
        </p:nvCxnSpPr>
        <p:spPr>
          <a:xfrm rot="10800000">
            <a:off x="762000" y="826324"/>
            <a:ext cx="0" cy="914400"/>
          </a:xfrm>
          <a:prstGeom prst="straightConnector1">
            <a:avLst/>
          </a:prstGeom>
          <a:noFill/>
          <a:ln w="19050" cap="flat" cmpd="sng">
            <a:solidFill>
              <a:srgbClr val="D0EEF9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56" name="Google Shape;156;p5"/>
          <p:cNvSpPr txBox="1">
            <a:spLocks noGrp="1"/>
          </p:cNvSpPr>
          <p:nvPr>
            <p:ph type="body" idx="1"/>
          </p:nvPr>
        </p:nvSpPr>
        <p:spPr>
          <a:xfrm>
            <a:off x="1024129" y="2286000"/>
            <a:ext cx="3791711" cy="3931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200"/>
              <a:buNone/>
            </a:pPr>
            <a:r>
              <a:rPr lang="nl-NL" b="1" u="sng" dirty="0">
                <a:solidFill>
                  <a:schemeClr val="lt1"/>
                </a:solidFill>
              </a:rPr>
              <a:t>Minimum scenario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2200"/>
              <a:buNone/>
            </a:pPr>
            <a:r>
              <a:rPr lang="nl-NL" dirty="0">
                <a:solidFill>
                  <a:schemeClr val="lt1"/>
                </a:solidFill>
              </a:rPr>
              <a:t>Bubbels van 50 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2200"/>
              <a:buNone/>
            </a:pPr>
            <a:r>
              <a:rPr lang="nl-NL" dirty="0">
                <a:solidFill>
                  <a:schemeClr val="lt1"/>
                </a:solidFill>
                <a:sym typeface="Wingdings" panose="05000000000000000000" pitchFamily="2" charset="2"/>
              </a:rPr>
              <a:t></a:t>
            </a:r>
            <a:r>
              <a:rPr lang="nl-NL" dirty="0">
                <a:solidFill>
                  <a:schemeClr val="lt1"/>
                </a:solidFill>
              </a:rPr>
              <a:t> 2 bubbels</a:t>
            </a:r>
            <a:endParaRPr dirty="0">
              <a:solidFill>
                <a:schemeClr val="lt1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2200"/>
              <a:buNone/>
            </a:pPr>
            <a:r>
              <a:rPr lang="nl-NL" b="1" u="sng" dirty="0">
                <a:solidFill>
                  <a:srgbClr val="FFFFFF"/>
                </a:solidFill>
              </a:rPr>
              <a:t>Waarschijnlijk scenario </a:t>
            </a:r>
            <a:endParaRPr dirty="0"/>
          </a:p>
          <a:p>
            <a:pPr marL="0" lvl="0" indent="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2200"/>
              <a:buNone/>
            </a:pPr>
            <a:r>
              <a:rPr lang="nl-NL" dirty="0">
                <a:solidFill>
                  <a:srgbClr val="FFFFFF"/>
                </a:solidFill>
              </a:rPr>
              <a:t>Bubbels van 100</a:t>
            </a:r>
            <a:endParaRPr lang="nl-NL" dirty="0"/>
          </a:p>
          <a:p>
            <a:pPr marL="0" lvl="0" indent="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2200"/>
              <a:buNone/>
            </a:pPr>
            <a:r>
              <a:rPr lang="nl-NL" dirty="0">
                <a:solidFill>
                  <a:srgbClr val="FFFFFF"/>
                </a:solidFill>
                <a:sym typeface="Wingdings" panose="05000000000000000000" pitchFamily="2" charset="2"/>
              </a:rPr>
              <a:t></a:t>
            </a:r>
            <a:r>
              <a:rPr lang="nl-NL" dirty="0">
                <a:solidFill>
                  <a:srgbClr val="FFFFFF"/>
                </a:solidFill>
              </a:rPr>
              <a:t> 1 bubbel</a:t>
            </a:r>
            <a:endParaRPr dirty="0">
              <a:solidFill>
                <a:srgbClr val="FFFFFF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2200"/>
              <a:buNone/>
            </a:pPr>
            <a:endParaRPr dirty="0">
              <a:solidFill>
                <a:schemeClr val="lt1"/>
              </a:solidFill>
            </a:endParaRPr>
          </a:p>
        </p:txBody>
      </p:sp>
      <p:pic>
        <p:nvPicPr>
          <p:cNvPr id="157" name="Google Shape;157;p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96000" y="701039"/>
            <a:ext cx="5455921" cy="5455921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p5"/>
          <p:cNvSpPr/>
          <p:nvPr/>
        </p:nvSpPr>
        <p:spPr>
          <a:xfrm>
            <a:off x="9092629" y="4654193"/>
            <a:ext cx="852755" cy="873304"/>
          </a:xfrm>
          <a:prstGeom prst="ellipse">
            <a:avLst/>
          </a:prstGeom>
          <a:solidFill>
            <a:schemeClr val="lt1"/>
          </a:solidFill>
          <a:ln w="158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159" name="Google Shape;159;p5"/>
          <p:cNvSpPr txBox="1"/>
          <p:nvPr/>
        </p:nvSpPr>
        <p:spPr>
          <a:xfrm>
            <a:off x="8959065" y="4706124"/>
            <a:ext cx="1281530" cy="769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sz="4400" b="0" i="0" u="none" strike="noStrike" cap="none">
                <a:solidFill>
                  <a:srgbClr val="0070BA"/>
                </a:solidFill>
                <a:latin typeface="Twentieth Century"/>
                <a:ea typeface="Twentieth Century"/>
                <a:cs typeface="Twentieth Century"/>
                <a:sym typeface="Twentieth Century"/>
              </a:rPr>
              <a:t>100</a:t>
            </a:r>
            <a:endParaRPr sz="1800">
              <a:solidFill>
                <a:srgbClr val="0070BA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6"/>
          <p:cNvSpPr/>
          <p:nvPr/>
        </p:nvSpPr>
        <p:spPr>
          <a:xfrm>
            <a:off x="0" y="0"/>
            <a:ext cx="546854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165" name="Google Shape;165;p6"/>
          <p:cNvSpPr txBox="1">
            <a:spLocks noGrp="1"/>
          </p:cNvSpPr>
          <p:nvPr>
            <p:ph type="title"/>
          </p:nvPr>
        </p:nvSpPr>
        <p:spPr>
          <a:xfrm>
            <a:off x="761999" y="701039"/>
            <a:ext cx="4793306" cy="14996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Twentieth Century"/>
              <a:buNone/>
            </a:pPr>
            <a:r>
              <a:rPr lang="nl-NL" sz="4000" dirty="0">
                <a:solidFill>
                  <a:srgbClr val="FFFFFF"/>
                </a:solidFill>
              </a:rPr>
              <a:t>NOODPROCEDURE OVERHEID</a:t>
            </a:r>
            <a:endParaRPr sz="4000" dirty="0"/>
          </a:p>
        </p:txBody>
      </p:sp>
      <p:cxnSp>
        <p:nvCxnSpPr>
          <p:cNvPr id="166" name="Google Shape;166;p6"/>
          <p:cNvCxnSpPr/>
          <p:nvPr/>
        </p:nvCxnSpPr>
        <p:spPr>
          <a:xfrm rot="10800000">
            <a:off x="762000" y="826324"/>
            <a:ext cx="0" cy="914400"/>
          </a:xfrm>
          <a:prstGeom prst="straightConnector1">
            <a:avLst/>
          </a:prstGeom>
          <a:noFill/>
          <a:ln w="19050" cap="flat" cmpd="sng">
            <a:solidFill>
              <a:srgbClr val="D0EEF9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67" name="Google Shape;167;p6"/>
          <p:cNvSpPr txBox="1">
            <a:spLocks noGrp="1"/>
          </p:cNvSpPr>
          <p:nvPr>
            <p:ph type="body" idx="1"/>
          </p:nvPr>
        </p:nvSpPr>
        <p:spPr>
          <a:xfrm>
            <a:off x="1024129" y="2286000"/>
            <a:ext cx="3791711" cy="3931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/>
          <a:p>
            <a:pPr marL="91440" lvl="0" indent="-1397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200"/>
              <a:buChar char=" "/>
            </a:pPr>
            <a:r>
              <a:rPr lang="nl-NL" dirty="0">
                <a:solidFill>
                  <a:srgbClr val="FFFFFF"/>
                </a:solidFill>
              </a:rPr>
              <a:t>Wat als er toch iemand besmet zou zijn op bivak?</a:t>
            </a:r>
            <a:endParaRPr dirty="0"/>
          </a:p>
          <a:p>
            <a:pPr marL="128017" lvl="1" indent="0" algn="l" rtl="0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</a:pPr>
            <a:r>
              <a:rPr lang="nl-NL" dirty="0">
                <a:solidFill>
                  <a:srgbClr val="FFFFFF"/>
                </a:solidFill>
                <a:sym typeface="Wingdings" panose="05000000000000000000" pitchFamily="2" charset="2"/>
              </a:rPr>
              <a:t> </a:t>
            </a:r>
            <a:r>
              <a:rPr lang="nl-NL" dirty="0">
                <a:solidFill>
                  <a:srgbClr val="FFFFFF"/>
                </a:solidFill>
              </a:rPr>
              <a:t>Corona coördinator </a:t>
            </a:r>
            <a:endParaRPr dirty="0"/>
          </a:p>
          <a:p>
            <a:pPr marL="128017" lvl="1" indent="0" algn="l" rtl="0">
              <a:lnSpc>
                <a:spcPct val="110000"/>
              </a:lnSpc>
              <a:spcBef>
                <a:spcPts val="60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</a:pPr>
            <a:r>
              <a:rPr lang="nl-NL" dirty="0">
                <a:solidFill>
                  <a:srgbClr val="FFFFFF"/>
                </a:solidFill>
                <a:sym typeface="Wingdings" panose="05000000000000000000" pitchFamily="2" charset="2"/>
              </a:rPr>
              <a:t> </a:t>
            </a:r>
            <a:r>
              <a:rPr lang="nl-NL" dirty="0">
                <a:solidFill>
                  <a:srgbClr val="FFFFFF"/>
                </a:solidFill>
              </a:rPr>
              <a:t>Ten alle tijden ouders / verantwoordelijke beschikbaar om  (zieke) kinderen te komen halen.</a:t>
            </a:r>
            <a:endParaRPr dirty="0"/>
          </a:p>
          <a:p>
            <a:pPr marL="91440" lvl="0" indent="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2200"/>
              <a:buNone/>
            </a:pPr>
            <a:endParaRPr dirty="0">
              <a:solidFill>
                <a:srgbClr val="FFFFFF"/>
              </a:solidFill>
            </a:endParaRPr>
          </a:p>
        </p:txBody>
      </p:sp>
      <p:pic>
        <p:nvPicPr>
          <p:cNvPr id="168" name="Google Shape;168;p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96000" y="701039"/>
            <a:ext cx="5455921" cy="54559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7"/>
          <p:cNvSpPr txBox="1"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5000"/>
              <a:buFont typeface="Twentieth Century"/>
              <a:buNone/>
            </a:pPr>
            <a:r>
              <a:rPr lang="nl-NL" dirty="0"/>
              <a:t>YES WE MOGEN OP BIVAK EN NU?</a:t>
            </a:r>
            <a:endParaRPr dirty="0"/>
          </a:p>
        </p:txBody>
      </p:sp>
      <p:pic>
        <p:nvPicPr>
          <p:cNvPr id="175" name="Google Shape;175;p7" descr="Afbeelding met gras, lucht, buiten, veld&#10;&#10;Automatisch gegenereerde beschrijving"/>
          <p:cNvPicPr preferRelativeResize="0"/>
          <p:nvPr/>
        </p:nvPicPr>
        <p:blipFill rotWithShape="1">
          <a:blip r:embed="rId3">
            <a:alphaModFix/>
          </a:blip>
          <a:srcRect t="32497" b="10566"/>
          <a:stretch/>
        </p:blipFill>
        <p:spPr>
          <a:xfrm>
            <a:off x="0" y="-87086"/>
            <a:ext cx="12192000" cy="461554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8"/>
          <p:cNvSpPr txBox="1">
            <a:spLocks noGrp="1"/>
          </p:cNvSpPr>
          <p:nvPr>
            <p:ph type="title"/>
          </p:nvPr>
        </p:nvSpPr>
        <p:spPr>
          <a:xfrm>
            <a:off x="1024128" y="585216"/>
            <a:ext cx="8018272" cy="14996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5000"/>
              <a:buFont typeface="Twentieth Century"/>
              <a:buNone/>
            </a:pPr>
            <a:r>
              <a:rPr lang="nl-NL"/>
              <a:t>VERTREK NAAR DE KAMPPLAATS</a:t>
            </a:r>
            <a:endParaRPr/>
          </a:p>
        </p:txBody>
      </p:sp>
      <p:sp>
        <p:nvSpPr>
          <p:cNvPr id="182" name="Google Shape;182;p8"/>
          <p:cNvSpPr txBox="1">
            <a:spLocks noGrp="1"/>
          </p:cNvSpPr>
          <p:nvPr>
            <p:ph type="body" idx="1"/>
          </p:nvPr>
        </p:nvSpPr>
        <p:spPr>
          <a:xfrm>
            <a:off x="1024128" y="2040685"/>
            <a:ext cx="8141854" cy="43835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 fontScale="85000" lnSpcReduction="20000"/>
          </a:bodyPr>
          <a:lstStyle/>
          <a:p>
            <a:pPr marL="91440" lvl="0" indent="-19431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Char char=" "/>
            </a:pPr>
            <a:r>
              <a:rPr lang="nl-NL" sz="3600" b="1" dirty="0"/>
              <a:t>21 juli: </a:t>
            </a:r>
            <a:endParaRPr dirty="0"/>
          </a:p>
          <a:p>
            <a:pPr marL="91440" lvl="0" indent="-19431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ct val="100000"/>
              <a:buFont typeface="Arial"/>
              <a:buChar char="•"/>
            </a:pPr>
            <a:r>
              <a:rPr lang="nl-NL" sz="3600" dirty="0"/>
              <a:t> </a:t>
            </a:r>
            <a:r>
              <a:rPr lang="nl-NL" sz="3100" u="sng" dirty="0" err="1"/>
              <a:t>Kwiks</a:t>
            </a:r>
            <a:r>
              <a:rPr lang="nl-NL" sz="3100" u="sng" dirty="0"/>
              <a:t>: </a:t>
            </a:r>
            <a:r>
              <a:rPr lang="nl-NL" sz="3100" dirty="0"/>
              <a:t>17u30 op het </a:t>
            </a:r>
            <a:r>
              <a:rPr lang="nl-NL" sz="3100" dirty="0" smtClean="0"/>
              <a:t>kampterrein met eigen vervoer.</a:t>
            </a:r>
            <a:endParaRPr dirty="0"/>
          </a:p>
          <a:p>
            <a:pPr marL="91440" lvl="0" indent="-167322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ct val="100000"/>
              <a:buFont typeface="Arial"/>
              <a:buChar char="•"/>
            </a:pPr>
            <a:r>
              <a:rPr lang="nl-NL" sz="3100" dirty="0"/>
              <a:t> </a:t>
            </a:r>
            <a:r>
              <a:rPr lang="nl-NL" sz="3100" u="sng" dirty="0"/>
              <a:t>Tippers: </a:t>
            </a:r>
            <a:r>
              <a:rPr lang="nl-NL" sz="3100" dirty="0"/>
              <a:t>9u30 met de fiets aan het </a:t>
            </a:r>
            <a:r>
              <a:rPr lang="nl-NL" sz="3100" dirty="0" err="1" smtClean="0"/>
              <a:t>chirolokaal</a:t>
            </a:r>
            <a:r>
              <a:rPr lang="nl-NL" sz="3100" dirty="0" smtClean="0"/>
              <a:t>.</a:t>
            </a:r>
            <a:endParaRPr lang="nl-NL" sz="3100" u="sng" dirty="0"/>
          </a:p>
          <a:p>
            <a:pPr marL="91440" lvl="0" indent="-167322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ct val="100000"/>
              <a:buFont typeface="Arial"/>
              <a:buChar char="•"/>
            </a:pPr>
            <a:r>
              <a:rPr lang="nl-NL" sz="3100" dirty="0"/>
              <a:t> </a:t>
            </a:r>
            <a:r>
              <a:rPr lang="nl-NL" sz="3100" u="sng" dirty="0"/>
              <a:t>Tiptiens:</a:t>
            </a:r>
            <a:r>
              <a:rPr lang="nl-NL" sz="3100" dirty="0"/>
              <a:t> 10u met de fiets aan het </a:t>
            </a:r>
            <a:r>
              <a:rPr lang="nl-NL" sz="3100" dirty="0" err="1"/>
              <a:t>chirolokaal</a:t>
            </a:r>
            <a:r>
              <a:rPr lang="nl-NL" sz="3100" dirty="0"/>
              <a:t>.</a:t>
            </a:r>
            <a:endParaRPr sz="3100" u="sng" dirty="0"/>
          </a:p>
          <a:p>
            <a:pPr marL="91440" lvl="0" indent="-167322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ct val="100000"/>
              <a:buFont typeface="Arial"/>
              <a:buChar char="•"/>
            </a:pPr>
            <a:r>
              <a:rPr lang="nl-NL" sz="3100" dirty="0"/>
              <a:t> </a:t>
            </a:r>
            <a:r>
              <a:rPr lang="nl-NL" sz="3100" u="sng" dirty="0"/>
              <a:t>Aspi’s</a:t>
            </a:r>
            <a:r>
              <a:rPr lang="nl-NL" sz="3100" dirty="0"/>
              <a:t>: 9u00 met de fiets aan het </a:t>
            </a:r>
            <a:r>
              <a:rPr lang="nl-NL" sz="3100" dirty="0" err="1"/>
              <a:t>chirolokaal</a:t>
            </a:r>
            <a:r>
              <a:rPr lang="nl-NL" sz="3100" dirty="0"/>
              <a:t>.</a:t>
            </a:r>
            <a:endParaRPr dirty="0"/>
          </a:p>
          <a:p>
            <a:pPr marL="91440" lvl="0" indent="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ct val="100000"/>
              <a:buFont typeface="Arial"/>
              <a:buNone/>
            </a:pPr>
            <a:endParaRPr sz="3100" dirty="0"/>
          </a:p>
          <a:p>
            <a:pPr marL="0" lvl="0" indent="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ct val="100000"/>
              <a:buNone/>
            </a:pPr>
            <a:r>
              <a:rPr lang="nl-NL" sz="3100" b="1" dirty="0"/>
              <a:t>25 juli: </a:t>
            </a:r>
            <a:endParaRPr dirty="0"/>
          </a:p>
          <a:p>
            <a:pPr marL="91440" lvl="0" indent="-167322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ct val="100000"/>
              <a:buFont typeface="Arial"/>
              <a:buChar char="•"/>
            </a:pPr>
            <a:r>
              <a:rPr lang="nl-NL" sz="3100" dirty="0"/>
              <a:t> </a:t>
            </a:r>
            <a:r>
              <a:rPr lang="nl-NL" sz="3100" u="sng" dirty="0"/>
              <a:t>Sloebers: </a:t>
            </a:r>
            <a:r>
              <a:rPr lang="nl-NL" sz="3100" dirty="0"/>
              <a:t>14u op het kampterrein met eigen vervoer. </a:t>
            </a:r>
            <a:endParaRPr dirty="0"/>
          </a:p>
          <a:p>
            <a:pPr marL="91440" lvl="0" indent="-167322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ct val="100000"/>
              <a:buFont typeface="Arial"/>
              <a:buChar char="•"/>
            </a:pPr>
            <a:r>
              <a:rPr lang="nl-NL" sz="3100" dirty="0"/>
              <a:t> </a:t>
            </a:r>
            <a:r>
              <a:rPr lang="nl-NL" sz="3100" u="sng" dirty="0"/>
              <a:t>Speelclubs:</a:t>
            </a:r>
            <a:r>
              <a:rPr lang="nl-NL" sz="3100" dirty="0"/>
              <a:t> 14u op het kampterrein met eigen vervoer. </a:t>
            </a:r>
            <a:endParaRPr dirty="0"/>
          </a:p>
        </p:txBody>
      </p:sp>
      <p:sp>
        <p:nvSpPr>
          <p:cNvPr id="183" name="Google Shape;183;p8"/>
          <p:cNvSpPr/>
          <p:nvPr/>
        </p:nvSpPr>
        <p:spPr>
          <a:xfrm>
            <a:off x="9583348" y="325601"/>
            <a:ext cx="2286920" cy="390807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184" name="Google Shape;184;p8"/>
          <p:cNvSpPr/>
          <p:nvPr/>
        </p:nvSpPr>
        <p:spPr>
          <a:xfrm>
            <a:off x="9583348" y="4394539"/>
            <a:ext cx="2286920" cy="2029724"/>
          </a:xfrm>
          <a:prstGeom prst="rect">
            <a:avLst/>
          </a:prstGeom>
          <a:solidFill>
            <a:schemeClr val="dk2">
              <a:alpha val="8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p14"/>
          <p:cNvSpPr/>
          <p:nvPr/>
        </p:nvSpPr>
        <p:spPr>
          <a:xfrm>
            <a:off x="0" y="0"/>
            <a:ext cx="5468548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Twentieth Century"/>
              <a:ea typeface="Twentieth Century"/>
              <a:cs typeface="Twentieth Century"/>
              <a:sym typeface="Twentieth Century"/>
            </a:endParaRPr>
          </a:p>
        </p:txBody>
      </p:sp>
      <p:sp>
        <p:nvSpPr>
          <p:cNvPr id="331" name="Google Shape;331;p14"/>
          <p:cNvSpPr txBox="1">
            <a:spLocks noGrp="1"/>
          </p:cNvSpPr>
          <p:nvPr>
            <p:ph type="title"/>
          </p:nvPr>
        </p:nvSpPr>
        <p:spPr>
          <a:xfrm>
            <a:off x="1024129" y="585216"/>
            <a:ext cx="3779085" cy="14996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000"/>
              <a:buFont typeface="Twentieth Century"/>
              <a:buNone/>
            </a:pPr>
            <a:r>
              <a:rPr lang="nl-NL" dirty="0">
                <a:solidFill>
                  <a:srgbClr val="FFFFFF"/>
                </a:solidFill>
              </a:rPr>
              <a:t>TERUG NAAR HUIS</a:t>
            </a:r>
            <a:endParaRPr dirty="0"/>
          </a:p>
        </p:txBody>
      </p:sp>
      <p:cxnSp>
        <p:nvCxnSpPr>
          <p:cNvPr id="332" name="Google Shape;332;p14"/>
          <p:cNvCxnSpPr/>
          <p:nvPr/>
        </p:nvCxnSpPr>
        <p:spPr>
          <a:xfrm rot="10800000">
            <a:off x="762000" y="826324"/>
            <a:ext cx="0" cy="914400"/>
          </a:xfrm>
          <a:prstGeom prst="straightConnector1">
            <a:avLst/>
          </a:prstGeom>
          <a:noFill/>
          <a:ln w="19050" cap="flat" cmpd="sng">
            <a:solidFill>
              <a:srgbClr val="D0EEF9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33" name="Google Shape;333;p14"/>
          <p:cNvSpPr txBox="1">
            <a:spLocks noGrp="1"/>
          </p:cNvSpPr>
          <p:nvPr>
            <p:ph type="body" idx="1"/>
          </p:nvPr>
        </p:nvSpPr>
        <p:spPr>
          <a:xfrm>
            <a:off x="533403" y="2286000"/>
            <a:ext cx="4282438" cy="39319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45700" tIns="45700" rIns="45700" bIns="45700" anchor="t" anchorCtr="0">
            <a:normAutofit/>
          </a:bodyPr>
          <a:lstStyle/>
          <a:p>
            <a:pPr marL="91440" lvl="0" indent="-17811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100000"/>
              <a:buChar char=" "/>
            </a:pPr>
            <a:r>
              <a:rPr lang="nl-NL" sz="3200" b="1" dirty="0">
                <a:solidFill>
                  <a:schemeClr val="bg1"/>
                </a:solidFill>
              </a:rPr>
              <a:t>30 juli: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SzPct val="100000"/>
              <a:buNone/>
            </a:pPr>
            <a:r>
              <a:rPr lang="nl-NL" sz="2800" dirty="0">
                <a:solidFill>
                  <a:schemeClr val="bg1"/>
                </a:solidFill>
                <a:sym typeface="Wingdings" panose="05000000000000000000" pitchFamily="2" charset="2"/>
              </a:rPr>
              <a:t>- Alle leden worden gehaald om 15u</a:t>
            </a:r>
          </a:p>
          <a:p>
            <a:pPr marL="0" indent="0">
              <a:lnSpc>
                <a:spcPct val="100000"/>
              </a:lnSpc>
              <a:spcBef>
                <a:spcPts val="0"/>
              </a:spcBef>
              <a:buSzPct val="100000"/>
              <a:buNone/>
            </a:pPr>
            <a:r>
              <a:rPr lang="nl-NL" sz="2800" dirty="0">
                <a:solidFill>
                  <a:schemeClr val="bg1"/>
                </a:solidFill>
              </a:rPr>
              <a:t>- Jammer genoeg dit jaar geen BBQ</a:t>
            </a:r>
          </a:p>
          <a:p>
            <a:pPr marL="91440" lvl="0" indent="0" algn="l" rtl="0">
              <a:lnSpc>
                <a:spcPct val="90000"/>
              </a:lnSpc>
              <a:spcBef>
                <a:spcPts val="1600"/>
              </a:spcBef>
              <a:spcAft>
                <a:spcPts val="0"/>
              </a:spcAft>
              <a:buSzPts val="2200"/>
              <a:buNone/>
            </a:pPr>
            <a:endParaRPr dirty="0">
              <a:solidFill>
                <a:srgbClr val="FFFFFF"/>
              </a:solidFill>
            </a:endParaRPr>
          </a:p>
          <a:p>
            <a:pPr marL="91440" lvl="0" indent="0" algn="l" rtl="0">
              <a:lnSpc>
                <a:spcPct val="90000"/>
              </a:lnSpc>
              <a:spcBef>
                <a:spcPts val="1400"/>
              </a:spcBef>
              <a:spcAft>
                <a:spcPts val="0"/>
              </a:spcAft>
              <a:buSzPts val="2200"/>
              <a:buNone/>
            </a:pPr>
            <a:endParaRPr dirty="0">
              <a:solidFill>
                <a:srgbClr val="FFFFFF"/>
              </a:solidFill>
            </a:endParaRPr>
          </a:p>
        </p:txBody>
      </p:sp>
      <p:pic>
        <p:nvPicPr>
          <p:cNvPr id="7" name="Afbeelding 6" descr="Afbeelding met lucht, gras, boom, buiten&#10;&#10;Automatisch gegenereerde beschrijving">
            <a:extLst>
              <a:ext uri="{FF2B5EF4-FFF2-40B4-BE49-F238E27FC236}">
                <a16:creationId xmlns:a16="http://schemas.microsoft.com/office/drawing/2014/main" xmlns="" id="{6AE107C3-E8F4-44AC-AB6C-C44429B67E9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394" r="16059"/>
          <a:stretch/>
        </p:blipFill>
        <p:spPr>
          <a:xfrm>
            <a:off x="5123380" y="0"/>
            <a:ext cx="706862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273756"/>
      </p:ext>
    </p:extLst>
  </p:cSld>
  <p:clrMapOvr>
    <a:masterClrMapping/>
  </p:clrMapOvr>
</p:sld>
</file>

<file path=ppt/theme/theme1.xml><?xml version="1.0" encoding="utf-8"?>
<a:theme xmlns:a="http://schemas.openxmlformats.org/drawingml/2006/main" name="Integraal">
  <a:themeElements>
    <a:clrScheme name="Integral">
      <a:dk1>
        <a:srgbClr val="000000"/>
      </a:dk1>
      <a:lt1>
        <a:srgbClr val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Integraal">
  <a:themeElements>
    <a:clrScheme name="Integral">
      <a:dk1>
        <a:srgbClr val="000000"/>
      </a:dk1>
      <a:lt1>
        <a:srgbClr val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hema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193</TotalTime>
  <Words>630</Words>
  <Application>Microsoft Macintosh PowerPoint</Application>
  <PresentationFormat>Breedbeeld</PresentationFormat>
  <Paragraphs>113</Paragraphs>
  <Slides>18</Slides>
  <Notes>18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6</vt:i4>
      </vt:variant>
      <vt:variant>
        <vt:lpstr>Thema</vt:lpstr>
      </vt:variant>
      <vt:variant>
        <vt:i4>2</vt:i4>
      </vt:variant>
      <vt:variant>
        <vt:lpstr>Diatitels</vt:lpstr>
      </vt:variant>
      <vt:variant>
        <vt:i4>18</vt:i4>
      </vt:variant>
    </vt:vector>
  </HeadingPairs>
  <TitlesOfParts>
    <vt:vector size="26" baseType="lpstr">
      <vt:lpstr>Calibri</vt:lpstr>
      <vt:lpstr>Noto Sans Symbols</vt:lpstr>
      <vt:lpstr>Source Sans Pro</vt:lpstr>
      <vt:lpstr>Twentieth Century</vt:lpstr>
      <vt:lpstr>Wingdings</vt:lpstr>
      <vt:lpstr>Arial</vt:lpstr>
      <vt:lpstr>Integraal</vt:lpstr>
      <vt:lpstr>Integraal</vt:lpstr>
      <vt:lpstr>BIVAK 2021</vt:lpstr>
      <vt:lpstr>WAAR GAAN WE DIT JAAR NAARTOE? </vt:lpstr>
      <vt:lpstr>CORONA MAATREGELEN</vt:lpstr>
      <vt:lpstr>WIE MAG ER MEE?</vt:lpstr>
      <vt:lpstr>BUBBELS</vt:lpstr>
      <vt:lpstr>NOODPROCEDURE OVERHEID</vt:lpstr>
      <vt:lpstr>YES WE MOGEN OP BIVAK EN NU?</vt:lpstr>
      <vt:lpstr>VERTREK NAAR DE KAMPPLAATS</vt:lpstr>
      <vt:lpstr>TERUG NAAR HUIS</vt:lpstr>
      <vt:lpstr>WAT MOET ER MEE IN DE KOFFER? </vt:lpstr>
      <vt:lpstr>KOFFERS </vt:lpstr>
      <vt:lpstr>OVERBODIG</vt:lpstr>
      <vt:lpstr>DAGVERLOOP</vt:lpstr>
      <vt:lpstr>IN GEVAL VAN NOOD</vt:lpstr>
      <vt:lpstr>INSCHRIJVING EN PRIJS </vt:lpstr>
      <vt:lpstr>NOG BELANGRIJK OM TE WETEN</vt:lpstr>
      <vt:lpstr>WAT NU NOG? </vt:lpstr>
      <vt:lpstr>PowerPoint-presentatie</vt:lpstr>
    </vt:vector>
  </TitlesOfParts>
  <LinksUpToDate>false</LinksUpToDate>
  <SharedDoc>false</SharedDoc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BIVAK 2021</dc:title>
  <dc:creator>Liesbeth Pollaris</dc:creator>
  <cp:lastModifiedBy>Liesbeth Pollaris</cp:lastModifiedBy>
  <cp:revision>14</cp:revision>
  <dcterms:created xsi:type="dcterms:W3CDTF">2019-04-27T18:52:44Z</dcterms:created>
  <dcterms:modified xsi:type="dcterms:W3CDTF">2021-06-06T19:42:41Z</dcterms:modified>
</cp:coreProperties>
</file>